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74" r:id="rId15"/>
    <p:sldId id="266" r:id="rId16"/>
    <p:sldId id="267" r:id="rId17"/>
    <p:sldId id="269" r:id="rId18"/>
    <p:sldId id="268" r:id="rId19"/>
    <p:sldId id="270" r:id="rId20"/>
    <p:sldId id="271" r:id="rId21"/>
    <p:sldId id="272" r:id="rId22"/>
    <p:sldId id="273"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Überblick" id="{4968EA2D-ABA0-4959-9076-4FA52F5202F9}">
          <p14:sldIdLst>
            <p14:sldId id="256"/>
            <p14:sldId id="257"/>
            <p14:sldId id="258"/>
            <p14:sldId id="259"/>
          </p14:sldIdLst>
        </p14:section>
        <p14:section name="Euer Team" id="{9C696F81-A4E5-4967-AA20-C54021685281}">
          <p14:sldIdLst>
            <p14:sldId id="260"/>
            <p14:sldId id="261"/>
            <p14:sldId id="262"/>
            <p14:sldId id="263"/>
          </p14:sldIdLst>
        </p14:section>
        <p14:section name="Eure Lösung" id="{8CB7ACCA-DF70-493C-BF11-2E0D5CAD1F3B}">
          <p14:sldIdLst>
            <p14:sldId id="264"/>
            <p14:sldId id="265"/>
            <p14:sldId id="274"/>
            <p14:sldId id="266"/>
            <p14:sldId id="267"/>
            <p14:sldId id="269"/>
            <p14:sldId id="268"/>
            <p14:sldId id="270"/>
            <p14:sldId id="271"/>
            <p14:sldId id="272"/>
            <p14:sldId id="27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Josephine Hoffheinz" initials="JH" lastIdx="1" clrIdx="3">
    <p:extLst>
      <p:ext uri="{19B8F6BF-5375-455C-9EA6-DF929625EA0E}">
        <p15:presenceInfo xmlns:p15="http://schemas.microsoft.com/office/powerpoint/2012/main" userId="S::josephine.hoffheinz@ekipa.de::e0f5c9e3-43ea-4b53-8ebb-53a75749d8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B40AB4-A95F-4173-8C4B-1B9625AAC069}" v="3" dt="2021-11-09T10:57:27.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8" d="100"/>
          <a:sy n="108" d="100"/>
        </p:scale>
        <p:origin x="678" y="102"/>
      </p:cViewPr>
      <p:guideLst>
        <p:guide orient="horz" pos="3158"/>
        <p:guide pos="77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Heby" userId="c88c6920-9e16-4a7e-acac-31863610828a" providerId="ADAL" clId="{C243CD19-BF01-4E6C-98A3-3F121D69E3AB}"/>
    <pc:docChg chg="undo custSel modMainMaster">
      <pc:chgData name="Nico Heby" userId="c88c6920-9e16-4a7e-acac-31863610828a" providerId="ADAL" clId="{C243CD19-BF01-4E6C-98A3-3F121D69E3AB}" dt="2021-10-01T08:56:07.253" v="121" actId="6549"/>
      <pc:docMkLst>
        <pc:docMk/>
      </pc:docMkLst>
      <pc:sldMasterChg chg="modSldLayout">
        <pc:chgData name="Nico Heby" userId="c88c6920-9e16-4a7e-acac-31863610828a" providerId="ADAL" clId="{C243CD19-BF01-4E6C-98A3-3F121D69E3AB}" dt="2021-10-01T08:56:07.253" v="121" actId="6549"/>
        <pc:sldMasterMkLst>
          <pc:docMk/>
          <pc:sldMasterMk cId="2168357150" sldId="2147483648"/>
        </pc:sldMasterMkLst>
        <pc:sldLayoutChg chg="modSp mod">
          <pc:chgData name="Nico Heby" userId="c88c6920-9e16-4a7e-acac-31863610828a" providerId="ADAL" clId="{C243CD19-BF01-4E6C-98A3-3F121D69E3AB}" dt="2021-10-01T08:56:07.253" v="121" actId="6549"/>
          <pc:sldLayoutMkLst>
            <pc:docMk/>
            <pc:sldMasterMk cId="2168357150" sldId="2147483648"/>
            <pc:sldLayoutMk cId="1126330863" sldId="2147483719"/>
          </pc:sldLayoutMkLst>
          <pc:spChg chg="mod">
            <ac:chgData name="Nico Heby" userId="c88c6920-9e16-4a7e-acac-31863610828a" providerId="ADAL" clId="{C243CD19-BF01-4E6C-98A3-3F121D69E3AB}" dt="2021-10-01T08:56:07.253" v="121" actId="6549"/>
            <ac:spMkLst>
              <pc:docMk/>
              <pc:sldMasterMk cId="2168357150" sldId="2147483648"/>
              <pc:sldLayoutMk cId="1126330863" sldId="2147483719"/>
              <ac:spMk id="2" creationId="{D92B8D51-1BBB-4055-BF58-D6F6CBF2681E}"/>
            </ac:spMkLst>
          </pc:spChg>
        </pc:sldLayoutChg>
        <pc:sldLayoutChg chg="modSp mod">
          <pc:chgData name="Nico Heby" userId="c88c6920-9e16-4a7e-acac-31863610828a" providerId="ADAL" clId="{C243CD19-BF01-4E6C-98A3-3F121D69E3AB}" dt="2021-10-01T08:55:26.445" v="104" actId="14826"/>
          <pc:sldLayoutMkLst>
            <pc:docMk/>
            <pc:sldMasterMk cId="2168357150" sldId="2147483648"/>
            <pc:sldLayoutMk cId="837989620" sldId="2147483720"/>
          </pc:sldLayoutMkLst>
          <pc:spChg chg="mod">
            <ac:chgData name="Nico Heby" userId="c88c6920-9e16-4a7e-acac-31863610828a" providerId="ADAL" clId="{C243CD19-BF01-4E6C-98A3-3F121D69E3AB}" dt="2021-10-01T08:54:49.265" v="66" actId="20577"/>
            <ac:spMkLst>
              <pc:docMk/>
              <pc:sldMasterMk cId="2168357150" sldId="2147483648"/>
              <pc:sldLayoutMk cId="837989620" sldId="2147483720"/>
              <ac:spMk id="13" creationId="{939CD75D-5FFC-D842-B0E7-B8F2AAEA3D71}"/>
            </ac:spMkLst>
          </pc:spChg>
          <pc:spChg chg="mod">
            <ac:chgData name="Nico Heby" userId="c88c6920-9e16-4a7e-acac-31863610828a" providerId="ADAL" clId="{C243CD19-BF01-4E6C-98A3-3F121D69E3AB}" dt="2021-10-01T08:55:03.511" v="103" actId="1036"/>
            <ac:spMkLst>
              <pc:docMk/>
              <pc:sldMasterMk cId="2168357150" sldId="2147483648"/>
              <pc:sldLayoutMk cId="837989620" sldId="2147483720"/>
              <ac:spMk id="14" creationId="{58224154-8364-4DAC-A3DE-4B203118032D}"/>
            </ac:spMkLst>
          </pc:spChg>
          <pc:picChg chg="mod">
            <ac:chgData name="Nico Heby" userId="c88c6920-9e16-4a7e-acac-31863610828a" providerId="ADAL" clId="{C243CD19-BF01-4E6C-98A3-3F121D69E3AB}" dt="2021-10-01T08:55:26.445" v="104" actId="14826"/>
            <ac:picMkLst>
              <pc:docMk/>
              <pc:sldMasterMk cId="2168357150" sldId="2147483648"/>
              <pc:sldLayoutMk cId="837989620" sldId="2147483720"/>
              <ac:picMk id="6" creationId="{FA8A40A9-0869-8644-87A4-664131DB3A8C}"/>
            </ac:picMkLst>
          </pc:picChg>
        </pc:sldLayoutChg>
      </pc:sldMasterChg>
    </pc:docChg>
  </pc:docChgLst>
  <pc:docChgLst>
    <pc:chgData name="Josephine Hoffheinz" userId="e0f5c9e3-43ea-4b53-8ebb-53a75749d87d" providerId="ADAL" clId="{D2B40AB4-A95F-4173-8C4B-1B9625AAC069}"/>
    <pc:docChg chg="undo redo custSel modSld modMainMaster">
      <pc:chgData name="Josephine Hoffheinz" userId="e0f5c9e3-43ea-4b53-8ebb-53a75749d87d" providerId="ADAL" clId="{D2B40AB4-A95F-4173-8C4B-1B9625AAC069}" dt="2021-11-09T10:57:33.660" v="13" actId="478"/>
      <pc:docMkLst>
        <pc:docMk/>
      </pc:docMkLst>
      <pc:sldChg chg="addSp delSp modSp mod">
        <pc:chgData name="Josephine Hoffheinz" userId="e0f5c9e3-43ea-4b53-8ebb-53a75749d87d" providerId="ADAL" clId="{D2B40AB4-A95F-4173-8C4B-1B9625AAC069}" dt="2021-11-09T10:57:33.660" v="13" actId="478"/>
        <pc:sldMkLst>
          <pc:docMk/>
          <pc:sldMk cId="844035255" sldId="261"/>
        </pc:sldMkLst>
        <pc:spChg chg="add del mod">
          <ac:chgData name="Josephine Hoffheinz" userId="e0f5c9e3-43ea-4b53-8ebb-53a75749d87d" providerId="ADAL" clId="{D2B40AB4-A95F-4173-8C4B-1B9625AAC069}" dt="2021-11-09T10:57:33.660" v="13" actId="478"/>
          <ac:spMkLst>
            <pc:docMk/>
            <pc:sldMk cId="844035255" sldId="261"/>
            <ac:spMk id="27" creationId="{3E582602-CD68-4387-8A29-F2DC6A11CD44}"/>
          </ac:spMkLst>
        </pc:spChg>
        <pc:spChg chg="add del mod">
          <ac:chgData name="Josephine Hoffheinz" userId="e0f5c9e3-43ea-4b53-8ebb-53a75749d87d" providerId="ADAL" clId="{D2B40AB4-A95F-4173-8C4B-1B9625AAC069}" dt="2021-11-09T10:57:29.896" v="9" actId="478"/>
          <ac:spMkLst>
            <pc:docMk/>
            <pc:sldMk cId="844035255" sldId="261"/>
            <ac:spMk id="28" creationId="{297B148F-B1C1-4D2A-A1BC-A36EF3848790}"/>
          </ac:spMkLst>
        </pc:spChg>
        <pc:spChg chg="add mod">
          <ac:chgData name="Josephine Hoffheinz" userId="e0f5c9e3-43ea-4b53-8ebb-53a75749d87d" providerId="ADAL" clId="{D2B40AB4-A95F-4173-8C4B-1B9625AAC069}" dt="2021-11-09T10:57:27.587" v="8"/>
          <ac:spMkLst>
            <pc:docMk/>
            <pc:sldMk cId="844035255" sldId="261"/>
            <ac:spMk id="29" creationId="{1F680DEC-103B-4DC4-9EDA-465A0DEC90F7}"/>
          </ac:spMkLst>
        </pc:spChg>
        <pc:spChg chg="add mod">
          <ac:chgData name="Josephine Hoffheinz" userId="e0f5c9e3-43ea-4b53-8ebb-53a75749d87d" providerId="ADAL" clId="{D2B40AB4-A95F-4173-8C4B-1B9625AAC069}" dt="2021-11-09T10:57:27.587" v="8"/>
          <ac:spMkLst>
            <pc:docMk/>
            <pc:sldMk cId="844035255" sldId="261"/>
            <ac:spMk id="30" creationId="{A4260554-39D7-4992-80FD-DEFDC7B78E82}"/>
          </ac:spMkLst>
        </pc:spChg>
        <pc:spChg chg="add mod">
          <ac:chgData name="Josephine Hoffheinz" userId="e0f5c9e3-43ea-4b53-8ebb-53a75749d87d" providerId="ADAL" clId="{D2B40AB4-A95F-4173-8C4B-1B9625AAC069}" dt="2021-11-09T10:57:27.587" v="8"/>
          <ac:spMkLst>
            <pc:docMk/>
            <pc:sldMk cId="844035255" sldId="261"/>
            <ac:spMk id="31" creationId="{257CA0BF-DC2A-4EB2-92C9-59BDFD5F7B89}"/>
          </ac:spMkLst>
        </pc:spChg>
      </pc:sldChg>
      <pc:sldMasterChg chg="modSldLayout">
        <pc:chgData name="Josephine Hoffheinz" userId="e0f5c9e3-43ea-4b53-8ebb-53a75749d87d" providerId="ADAL" clId="{D2B40AB4-A95F-4173-8C4B-1B9625AAC069}" dt="2021-11-09T10:57:21.168" v="7" actId="14100"/>
        <pc:sldMasterMkLst>
          <pc:docMk/>
          <pc:sldMasterMk cId="2168357150" sldId="2147483648"/>
        </pc:sldMasterMkLst>
        <pc:sldLayoutChg chg="addSp delSp modSp mod">
          <pc:chgData name="Josephine Hoffheinz" userId="e0f5c9e3-43ea-4b53-8ebb-53a75749d87d" providerId="ADAL" clId="{D2B40AB4-A95F-4173-8C4B-1B9625AAC069}" dt="2021-11-09T10:57:21.168" v="7" actId="14100"/>
          <pc:sldLayoutMkLst>
            <pc:docMk/>
            <pc:sldMasterMk cId="2168357150" sldId="2147483648"/>
            <pc:sldLayoutMk cId="2262708777" sldId="2147483722"/>
          </pc:sldLayoutMkLst>
          <pc:spChg chg="del">
            <ac:chgData name="Josephine Hoffheinz" userId="e0f5c9e3-43ea-4b53-8ebb-53a75749d87d" providerId="ADAL" clId="{D2B40AB4-A95F-4173-8C4B-1B9625AAC069}" dt="2021-11-09T10:56:06.383" v="0" actId="478"/>
            <ac:spMkLst>
              <pc:docMk/>
              <pc:sldMasterMk cId="2168357150" sldId="2147483648"/>
              <pc:sldLayoutMk cId="2262708777" sldId="2147483722"/>
              <ac:spMk id="2" creationId="{6A73B165-69D5-430F-A012-2D6978D5D641}"/>
            </ac:spMkLst>
          </pc:spChg>
          <pc:spChg chg="add mod">
            <ac:chgData name="Josephine Hoffheinz" userId="e0f5c9e3-43ea-4b53-8ebb-53a75749d87d" providerId="ADAL" clId="{D2B40AB4-A95F-4173-8C4B-1B9625AAC069}" dt="2021-11-09T10:56:11.073" v="2" actId="1076"/>
            <ac:spMkLst>
              <pc:docMk/>
              <pc:sldMasterMk cId="2168357150" sldId="2147483648"/>
              <pc:sldLayoutMk cId="2262708777" sldId="2147483722"/>
              <ac:spMk id="55" creationId="{0D82A0DA-A038-43AE-AABF-5884DBD8ABFF}"/>
            </ac:spMkLst>
          </pc:spChg>
          <pc:spChg chg="add mod">
            <ac:chgData name="Josephine Hoffheinz" userId="e0f5c9e3-43ea-4b53-8ebb-53a75749d87d" providerId="ADAL" clId="{D2B40AB4-A95F-4173-8C4B-1B9625AAC069}" dt="2021-11-09T10:56:11.073" v="2" actId="1076"/>
            <ac:spMkLst>
              <pc:docMk/>
              <pc:sldMasterMk cId="2168357150" sldId="2147483648"/>
              <pc:sldLayoutMk cId="2262708777" sldId="2147483722"/>
              <ac:spMk id="57" creationId="{D205AFD1-A352-4D8C-A092-93D35FC341CE}"/>
            </ac:spMkLst>
          </pc:spChg>
          <pc:spChg chg="add mod">
            <ac:chgData name="Josephine Hoffheinz" userId="e0f5c9e3-43ea-4b53-8ebb-53a75749d87d" providerId="ADAL" clId="{D2B40AB4-A95F-4173-8C4B-1B9625AAC069}" dt="2021-11-09T10:56:11.073" v="2" actId="1076"/>
            <ac:spMkLst>
              <pc:docMk/>
              <pc:sldMasterMk cId="2168357150" sldId="2147483648"/>
              <pc:sldLayoutMk cId="2262708777" sldId="2147483722"/>
              <ac:spMk id="60" creationId="{3B391430-DC11-4FDE-AE0D-88CAD5BE484C}"/>
            </ac:spMkLst>
          </pc:spChg>
          <pc:spChg chg="add mod">
            <ac:chgData name="Josephine Hoffheinz" userId="e0f5c9e3-43ea-4b53-8ebb-53a75749d87d" providerId="ADAL" clId="{D2B40AB4-A95F-4173-8C4B-1B9625AAC069}" dt="2021-11-09T10:56:11.073" v="2" actId="1076"/>
            <ac:spMkLst>
              <pc:docMk/>
              <pc:sldMasterMk cId="2168357150" sldId="2147483648"/>
              <pc:sldLayoutMk cId="2262708777" sldId="2147483722"/>
              <ac:spMk id="63" creationId="{576ED4FF-02B7-48A9-8EF8-49CB19A09041}"/>
            </ac:spMkLst>
          </pc:spChg>
          <pc:spChg chg="add del mod">
            <ac:chgData name="Josephine Hoffheinz" userId="e0f5c9e3-43ea-4b53-8ebb-53a75749d87d" providerId="ADAL" clId="{D2B40AB4-A95F-4173-8C4B-1B9625AAC069}" dt="2021-11-09T10:57:03.612" v="3" actId="478"/>
            <ac:spMkLst>
              <pc:docMk/>
              <pc:sldMasterMk cId="2168357150" sldId="2147483648"/>
              <pc:sldLayoutMk cId="2262708777" sldId="2147483722"/>
              <ac:spMk id="65" creationId="{A8AEA0C1-E8A6-4148-ABEE-E9F37A1181C0}"/>
            </ac:spMkLst>
          </pc:spChg>
          <pc:spChg chg="add mod">
            <ac:chgData name="Josephine Hoffheinz" userId="e0f5c9e3-43ea-4b53-8ebb-53a75749d87d" providerId="ADAL" clId="{D2B40AB4-A95F-4173-8C4B-1B9625AAC069}" dt="2021-11-09T10:57:21.168" v="7" actId="14100"/>
            <ac:spMkLst>
              <pc:docMk/>
              <pc:sldMasterMk cId="2168357150" sldId="2147483648"/>
              <pc:sldLayoutMk cId="2262708777" sldId="2147483722"/>
              <ac:spMk id="70" creationId="{88D7BB65-B82A-462A-B9BF-D7F16A2726C5}"/>
            </ac:spMkLst>
          </pc:spChg>
        </pc:sldLayoutChg>
      </pc:sldMasterChg>
    </pc:docChg>
  </pc:docChgLst>
  <pc:docChgLst>
    <pc:chgData name="Nico Heby" userId="c88c6920-9e16-4a7e-acac-31863610828a" providerId="ADAL" clId="{A4798606-9B1C-4695-A9CE-C8275EBA67F5}"/>
    <pc:docChg chg="undo redo custSel addSld modMainMaster modSection">
      <pc:chgData name="Nico Heby" userId="c88c6920-9e16-4a7e-acac-31863610828a" providerId="ADAL" clId="{A4798606-9B1C-4695-A9CE-C8275EBA67F5}" dt="2021-10-01T09:02:27.513" v="116" actId="680"/>
      <pc:docMkLst>
        <pc:docMk/>
      </pc:docMkLst>
      <pc:sldChg chg="new">
        <pc:chgData name="Nico Heby" userId="c88c6920-9e16-4a7e-acac-31863610828a" providerId="ADAL" clId="{A4798606-9B1C-4695-A9CE-C8275EBA67F5}" dt="2021-10-01T09:02:27.513" v="116" actId="680"/>
        <pc:sldMkLst>
          <pc:docMk/>
          <pc:sldMk cId="1086749409" sldId="274"/>
        </pc:sldMkLst>
      </pc:sldChg>
      <pc:sldMasterChg chg="modSldLayout">
        <pc:chgData name="Nico Heby" userId="c88c6920-9e16-4a7e-acac-31863610828a" providerId="ADAL" clId="{A4798606-9B1C-4695-A9CE-C8275EBA67F5}" dt="2021-10-01T09:02:05.220" v="115" actId="6549"/>
        <pc:sldMasterMkLst>
          <pc:docMk/>
          <pc:sldMasterMk cId="2168357150" sldId="2147483648"/>
        </pc:sldMasterMkLst>
        <pc:sldLayoutChg chg="modSp mod">
          <pc:chgData name="Nico Heby" userId="c88c6920-9e16-4a7e-acac-31863610828a" providerId="ADAL" clId="{A4798606-9B1C-4695-A9CE-C8275EBA67F5}" dt="2021-10-01T09:02:05.220" v="115" actId="6549"/>
          <pc:sldLayoutMkLst>
            <pc:docMk/>
            <pc:sldMasterMk cId="2168357150" sldId="2147483648"/>
            <pc:sldLayoutMk cId="1126330863" sldId="2147483719"/>
          </pc:sldLayoutMkLst>
          <pc:spChg chg="mod">
            <ac:chgData name="Nico Heby" userId="c88c6920-9e16-4a7e-acac-31863610828a" providerId="ADAL" clId="{A4798606-9B1C-4695-A9CE-C8275EBA67F5}" dt="2021-10-01T09:02:05.220" v="115" actId="6549"/>
            <ac:spMkLst>
              <pc:docMk/>
              <pc:sldMasterMk cId="2168357150" sldId="2147483648"/>
              <pc:sldLayoutMk cId="1126330863" sldId="2147483719"/>
              <ac:spMk id="2" creationId="{D92B8D51-1BBB-4055-BF58-D6F6CBF2681E}"/>
            </ac:spMkLst>
          </pc:spChg>
        </pc:sldLayoutChg>
        <pc:sldLayoutChg chg="modSp mod">
          <pc:chgData name="Nico Heby" userId="c88c6920-9e16-4a7e-acac-31863610828a" providerId="ADAL" clId="{A4798606-9B1C-4695-A9CE-C8275EBA67F5}" dt="2021-10-01T08:57:50.076" v="73" actId="14826"/>
          <pc:sldLayoutMkLst>
            <pc:docMk/>
            <pc:sldMasterMk cId="2168357150" sldId="2147483648"/>
            <pc:sldLayoutMk cId="837989620" sldId="2147483720"/>
          </pc:sldLayoutMkLst>
          <pc:spChg chg="mod">
            <ac:chgData name="Nico Heby" userId="c88c6920-9e16-4a7e-acac-31863610828a" providerId="ADAL" clId="{A4798606-9B1C-4695-A9CE-C8275EBA67F5}" dt="2021-10-01T08:57:18.981" v="23" actId="20577"/>
            <ac:spMkLst>
              <pc:docMk/>
              <pc:sldMasterMk cId="2168357150" sldId="2147483648"/>
              <pc:sldLayoutMk cId="837989620" sldId="2147483720"/>
              <ac:spMk id="13" creationId="{939CD75D-5FFC-D842-B0E7-B8F2AAEA3D71}"/>
            </ac:spMkLst>
          </pc:spChg>
          <pc:spChg chg="mod">
            <ac:chgData name="Nico Heby" userId="c88c6920-9e16-4a7e-acac-31863610828a" providerId="ADAL" clId="{A4798606-9B1C-4695-A9CE-C8275EBA67F5}" dt="2021-10-01T08:57:29.133" v="72" actId="1036"/>
            <ac:spMkLst>
              <pc:docMk/>
              <pc:sldMasterMk cId="2168357150" sldId="2147483648"/>
              <pc:sldLayoutMk cId="837989620" sldId="2147483720"/>
              <ac:spMk id="14" creationId="{58224154-8364-4DAC-A3DE-4B203118032D}"/>
            </ac:spMkLst>
          </pc:spChg>
          <pc:picChg chg="mod">
            <ac:chgData name="Nico Heby" userId="c88c6920-9e16-4a7e-acac-31863610828a" providerId="ADAL" clId="{A4798606-9B1C-4695-A9CE-C8275EBA67F5}" dt="2021-10-01T08:57:50.076" v="73" actId="14826"/>
            <ac:picMkLst>
              <pc:docMk/>
              <pc:sldMasterMk cId="2168357150" sldId="2147483648"/>
              <pc:sldLayoutMk cId="837989620" sldId="2147483720"/>
              <ac:picMk id="6" creationId="{FA8A40A9-0869-8644-87A4-664131DB3A8C}"/>
            </ac:picMkLst>
          </pc:picChg>
        </pc:sldLayoutChg>
        <pc:sldLayoutChg chg="modSp mod">
          <pc:chgData name="Nico Heby" userId="c88c6920-9e16-4a7e-acac-31863610828a" providerId="ADAL" clId="{A4798606-9B1C-4695-A9CE-C8275EBA67F5}" dt="2021-10-01T09:02:00.361" v="114" actId="20577"/>
          <pc:sldLayoutMkLst>
            <pc:docMk/>
            <pc:sldMasterMk cId="2168357150" sldId="2147483648"/>
            <pc:sldLayoutMk cId="2780705842" sldId="2147483725"/>
          </pc:sldLayoutMkLst>
          <pc:spChg chg="mod">
            <ac:chgData name="Nico Heby" userId="c88c6920-9e16-4a7e-acac-31863610828a" providerId="ADAL" clId="{A4798606-9B1C-4695-A9CE-C8275EBA67F5}" dt="2021-10-01T09:02:00.361" v="114" actId="20577"/>
            <ac:spMkLst>
              <pc:docMk/>
              <pc:sldMasterMk cId="2168357150" sldId="2147483648"/>
              <pc:sldLayoutMk cId="2780705842" sldId="2147483725"/>
              <ac:spMk id="2" creationId="{D92B8D51-1BBB-4055-BF58-D6F6CBF2681E}"/>
            </ac:spMkLst>
          </pc:spChg>
        </pc:sldLayoutChg>
      </pc:sldMasterChg>
    </pc:docChg>
  </pc:docChgLst>
  <pc:docChgLst>
    <pc:chgData name="Nico Heby" userId="c88c6920-9e16-4a7e-acac-31863610828a" providerId="ADAL" clId="{0C8C17BA-047B-451A-A851-2004C1BC6EC4}"/>
    <pc:docChg chg="undo custSel modMainMaster">
      <pc:chgData name="Nico Heby" userId="c88c6920-9e16-4a7e-acac-31863610828a" providerId="ADAL" clId="{0C8C17BA-047B-451A-A851-2004C1BC6EC4}" dt="2021-10-01T08:42:37.159" v="115" actId="20577"/>
      <pc:docMkLst>
        <pc:docMk/>
      </pc:docMkLst>
      <pc:sldMasterChg chg="modSldLayout">
        <pc:chgData name="Nico Heby" userId="c88c6920-9e16-4a7e-acac-31863610828a" providerId="ADAL" clId="{0C8C17BA-047B-451A-A851-2004C1BC6EC4}" dt="2021-10-01T08:42:37.159" v="115" actId="20577"/>
        <pc:sldMasterMkLst>
          <pc:docMk/>
          <pc:sldMasterMk cId="2168357150" sldId="2147483648"/>
        </pc:sldMasterMkLst>
        <pc:sldLayoutChg chg="modSp mod">
          <pc:chgData name="Nico Heby" userId="c88c6920-9e16-4a7e-acac-31863610828a" providerId="ADAL" clId="{0C8C17BA-047B-451A-A851-2004C1BC6EC4}" dt="2021-10-01T08:42:37.159" v="115" actId="20577"/>
          <pc:sldLayoutMkLst>
            <pc:docMk/>
            <pc:sldMasterMk cId="2168357150" sldId="2147483648"/>
            <pc:sldLayoutMk cId="1126330863" sldId="2147483719"/>
          </pc:sldLayoutMkLst>
          <pc:spChg chg="mod">
            <ac:chgData name="Nico Heby" userId="c88c6920-9e16-4a7e-acac-31863610828a" providerId="ADAL" clId="{0C8C17BA-047B-451A-A851-2004C1BC6EC4}" dt="2021-10-01T08:42:37.159" v="115" actId="20577"/>
            <ac:spMkLst>
              <pc:docMk/>
              <pc:sldMasterMk cId="2168357150" sldId="2147483648"/>
              <pc:sldLayoutMk cId="1126330863" sldId="2147483719"/>
              <ac:spMk id="2" creationId="{D92B8D51-1BBB-4055-BF58-D6F6CBF2681E}"/>
            </ac:spMkLst>
          </pc:spChg>
        </pc:sldLayoutChg>
        <pc:sldLayoutChg chg="modSp mod">
          <pc:chgData name="Nico Heby" userId="c88c6920-9e16-4a7e-acac-31863610828a" providerId="ADAL" clId="{0C8C17BA-047B-451A-A851-2004C1BC6EC4}" dt="2021-10-01T08:41:30.763" v="80" actId="1036"/>
          <pc:sldLayoutMkLst>
            <pc:docMk/>
            <pc:sldMasterMk cId="2168357150" sldId="2147483648"/>
            <pc:sldLayoutMk cId="837989620" sldId="2147483720"/>
          </pc:sldLayoutMkLst>
          <pc:spChg chg="mod">
            <ac:chgData name="Nico Heby" userId="c88c6920-9e16-4a7e-acac-31863610828a" providerId="ADAL" clId="{0C8C17BA-047B-451A-A851-2004C1BC6EC4}" dt="2021-10-01T08:40:50.345" v="46" actId="20577"/>
            <ac:spMkLst>
              <pc:docMk/>
              <pc:sldMasterMk cId="2168357150" sldId="2147483648"/>
              <pc:sldLayoutMk cId="837989620" sldId="2147483720"/>
              <ac:spMk id="13" creationId="{939CD75D-5FFC-D842-B0E7-B8F2AAEA3D71}"/>
            </ac:spMkLst>
          </pc:spChg>
          <pc:spChg chg="mod">
            <ac:chgData name="Nico Heby" userId="c88c6920-9e16-4a7e-acac-31863610828a" providerId="ADAL" clId="{0C8C17BA-047B-451A-A851-2004C1BC6EC4}" dt="2021-10-01T08:41:30.763" v="80" actId="1036"/>
            <ac:spMkLst>
              <pc:docMk/>
              <pc:sldMasterMk cId="2168357150" sldId="2147483648"/>
              <pc:sldLayoutMk cId="837989620" sldId="2147483720"/>
              <ac:spMk id="14" creationId="{58224154-8364-4DAC-A3DE-4B203118032D}"/>
            </ac:spMkLst>
          </pc:spChg>
          <pc:picChg chg="mod">
            <ac:chgData name="Nico Heby" userId="c88c6920-9e16-4a7e-acac-31863610828a" providerId="ADAL" clId="{0C8C17BA-047B-451A-A851-2004C1BC6EC4}" dt="2021-10-01T08:40:39.017" v="0" actId="14826"/>
            <ac:picMkLst>
              <pc:docMk/>
              <pc:sldMasterMk cId="2168357150" sldId="2147483648"/>
              <pc:sldLayoutMk cId="837989620" sldId="2147483720"/>
              <ac:picMk id="6" creationId="{FA8A40A9-0869-8644-87A4-664131DB3A8C}"/>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67631" y="1959838"/>
            <a:ext cx="263352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Medium" panose="020B0603050601040103" pitchFamily="34" charset="0"/>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Medium" panose="020B0603050601040103" pitchFamily="34" charset="0"/>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DEUTSCHLAND 4.0</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3512456"/>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Smart </a:t>
            </a:r>
            <a:r>
              <a:rPr kumimoji="0" lang="de-DE" sz="2000" b="0" i="0" u="none" strike="noStrike" kern="1200" cap="none" spc="300" normalizeH="0" baseline="0" dirty="0" err="1">
                <a:ln>
                  <a:noFill/>
                </a:ln>
                <a:solidFill>
                  <a:schemeClr val="tx1">
                    <a:lumMod val="75000"/>
                    <a:lumOff val="25000"/>
                  </a:schemeClr>
                </a:solidFill>
                <a:effectLst/>
                <a:uLnTx/>
                <a:uFillTx/>
                <a:latin typeface="Apercu Pro Medium" panose="02000606040000020004" pitchFamily="50" charset="0"/>
                <a:ea typeface="+mn-ea"/>
                <a:cs typeface="+mn-cs"/>
              </a:rPr>
              <a:t>Grid</a:t>
            </a: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 </a:t>
            </a:r>
            <a:r>
              <a:rPr kumimoji="0" lang="de-DE" sz="2000" b="0" i="0" u="none" strike="noStrike" kern="1200" cap="none" spc="300" normalizeH="0" baseline="0" dirty="0" err="1">
                <a:ln>
                  <a:noFill/>
                </a:ln>
                <a:solidFill>
                  <a:schemeClr val="tx1">
                    <a:lumMod val="75000"/>
                    <a:lumOff val="25000"/>
                  </a:schemeClr>
                </a:solidFill>
                <a:effectLst/>
                <a:uLnTx/>
                <a:uFillTx/>
                <a:latin typeface="Apercu Pro Medium" panose="02000606040000020004" pitchFamily="50" charset="0"/>
                <a:ea typeface="+mn-ea"/>
                <a:cs typeface="+mn-cs"/>
              </a:rPr>
              <a:t>for</a:t>
            </a: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 Buildings</a:t>
            </a:r>
          </a:p>
        </p:txBody>
      </p:sp>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596130"/>
          </a:xfrm>
          <a:prstGeom prst="rect">
            <a:avLst/>
          </a:prstGeom>
        </p:spPr>
        <p:txBody>
          <a:bodyPr wrap="square" anchor="t">
            <a:spAutoFit/>
          </a:bodyPr>
          <a:lstStyle/>
          <a:p>
            <a:pPr algn="just">
              <a:defRPr/>
            </a:pPr>
            <a:r>
              <a:rPr lang="de-DE" sz="1400" b="0" dirty="0">
                <a:latin typeface="Apercu Pro" panose="020B0503050601040103" pitchFamily="34" charset="0"/>
              </a:rPr>
              <a:t>Liebe </a:t>
            </a:r>
            <a:r>
              <a:rPr lang="de-DE" sz="1400" b="0" dirty="0" err="1">
                <a:latin typeface="Apercu Pro" panose="020B0503050601040103" pitchFamily="34" charset="0"/>
              </a:rPr>
              <a:t>Teilnehmer:Innen</a:t>
            </a:r>
            <a:r>
              <a:rPr lang="de-DE" sz="1400" b="0" dirty="0">
                <a:latin typeface="Apercu Pro" panose="020B0503050601040103" pitchFamily="34" charset="0"/>
              </a:rPr>
              <a:t>,</a:t>
            </a:r>
          </a:p>
          <a:p>
            <a:pPr algn="just">
              <a:defRPr/>
            </a:pPr>
            <a:r>
              <a:rPr lang="de-DE" sz="1400" b="0" dirty="0">
                <a:latin typeface="Apercu Pro" panose="020B0503050601040103" pitchFamily="34" charset="0"/>
              </a:rPr>
              <a:t>Der Use Case Steller hat euch im Briefing verschiedene Leitfragen vorgegeben. Diese müssen nicht alle zwangsläufig beantwortet werden, sondern dienen auch als Orientierung und Inspiration. Im Folgenden findet ihr noch einmal die Use Case spezifischen Leitfragen aus dem Briefing:</a:t>
            </a:r>
          </a:p>
          <a:p>
            <a:pPr algn="just">
              <a:defRPr/>
            </a:pPr>
            <a:endParaRPr lang="de-DE" sz="1400" b="0" dirty="0">
              <a:latin typeface="Apercu Pro" panose="020B0503050601040103" pitchFamily="34" charset="0"/>
            </a:endParaRPr>
          </a:p>
          <a:p>
            <a:pPr marL="342900" lvl="0" indent="-342900">
              <a:lnSpc>
                <a:spcPct val="100000"/>
              </a:lnSpc>
              <a:spcAft>
                <a:spcPts val="800"/>
              </a:spcAft>
              <a:buFont typeface="+mj-lt"/>
              <a:buAutoNum type="arabicPeriod"/>
              <a:tabLst>
                <a:tab pos="457200" algn="l"/>
              </a:tabLst>
            </a:pPr>
            <a:r>
              <a:rPr lang="de-DE" sz="1400" b="0" kern="1200" dirty="0">
                <a:solidFill>
                  <a:schemeClr val="tx1"/>
                </a:solidFill>
                <a:latin typeface="Apercu Pro" panose="020B0503050601040103" pitchFamily="34" charset="0"/>
                <a:ea typeface="+mn-ea"/>
                <a:cs typeface="+mn-cs"/>
              </a:rPr>
              <a:t>Wie kann ein robusteres, verbessertes und konsistenteres Monitoring von Energie und anderen relevanten Aspekten wie Qualität und Innenraumklima von Gebäuden aussehen?</a:t>
            </a:r>
          </a:p>
          <a:p>
            <a:pPr marL="342900" lvl="0" indent="-342900">
              <a:lnSpc>
                <a:spcPct val="100000"/>
              </a:lnSpc>
              <a:spcAft>
                <a:spcPts val="800"/>
              </a:spcAft>
              <a:buFont typeface="+mj-lt"/>
              <a:buAutoNum type="arabicPeriod"/>
              <a:tabLst>
                <a:tab pos="457200" algn="l"/>
              </a:tabLst>
            </a:pPr>
            <a:r>
              <a:rPr lang="de-DE" sz="1400" b="0" kern="1200" dirty="0">
                <a:solidFill>
                  <a:schemeClr val="tx1"/>
                </a:solidFill>
                <a:latin typeface="Apercu Pro" panose="020B0503050601040103" pitchFamily="34" charset="0"/>
                <a:ea typeface="+mn-ea"/>
                <a:cs typeface="+mn-cs"/>
              </a:rPr>
              <a:t>Welche Daten, Informationen und Tools sind geeignet, um aus dem Gebäudebestand heraus Planungsunterstützung  bei der Hebung von Energieeffizienzen der Gebäudeinfrastruktur (z. B. Sanierungsfahrpläne, Heiz- und Kühlsysteme, Fernwärmenetze, Mobilitätsinfrastrukturen (Laden von Elektrofahrzeugen, Parkmöglichkeiten, Kommunikationsnetze, Strategien zur lebenslangen CO2-Reduzierung usw.) und besser informierte Investitionsentscheidungen für die Planung zukünftiger Gebäude und Bauprozesse zu ermöglichen?</a:t>
            </a:r>
          </a:p>
          <a:p>
            <a:pPr marL="342900" lvl="0" indent="-342900">
              <a:lnSpc>
                <a:spcPct val="100000"/>
              </a:lnSpc>
              <a:spcAft>
                <a:spcPts val="800"/>
              </a:spcAft>
              <a:buFont typeface="+mj-lt"/>
              <a:buAutoNum type="arabicPeriod"/>
              <a:tabLst>
                <a:tab pos="457200" algn="l"/>
              </a:tabLst>
            </a:pPr>
            <a:r>
              <a:rPr lang="de-DE" sz="1400" b="0" kern="1200" dirty="0">
                <a:solidFill>
                  <a:schemeClr val="tx1"/>
                </a:solidFill>
                <a:latin typeface="Apercu Pro" panose="020B0503050601040103" pitchFamily="34" charset="0"/>
                <a:ea typeface="+mn-ea"/>
                <a:cs typeface="+mn-cs"/>
              </a:rPr>
              <a:t>Welche Smart Energy Services auf Basis fortschrittlicher und qualitativ hochwertiger Gebäudebestandskennzahlen sollten entwickelt werden, um Energieeffizienzmaßnahmen im Gebäudebestand wirksam werden zu lassen?</a:t>
            </a:r>
          </a:p>
          <a:p>
            <a:pPr marL="342900" lvl="0" indent="-342900">
              <a:lnSpc>
                <a:spcPct val="100000"/>
              </a:lnSpc>
              <a:spcAft>
                <a:spcPts val="800"/>
              </a:spcAft>
              <a:buFont typeface="+mj-lt"/>
              <a:buAutoNum type="arabicPeriod"/>
              <a:tabLst>
                <a:tab pos="457200" algn="l"/>
              </a:tabLst>
            </a:pPr>
            <a:r>
              <a:rPr lang="de-DE" sz="1400" b="0" kern="1200" dirty="0">
                <a:solidFill>
                  <a:schemeClr val="tx1"/>
                </a:solidFill>
                <a:latin typeface="Apercu Pro" panose="020B0503050601040103" pitchFamily="34" charset="0"/>
                <a:ea typeface="+mn-ea"/>
                <a:cs typeface="+mn-cs"/>
              </a:rPr>
              <a:t>Wie kann eine deutliche und messbare Steigerung der Nutzung offener, echtzeitfähiger und zuverlässiger Gebäudedaten aus diversen Quellen erzielt werden?</a:t>
            </a:r>
          </a:p>
          <a:p>
            <a:pPr marL="342900" lvl="0" indent="-342900">
              <a:lnSpc>
                <a:spcPct val="100000"/>
              </a:lnSpc>
              <a:spcAft>
                <a:spcPts val="800"/>
              </a:spcAft>
              <a:buFont typeface="+mj-lt"/>
              <a:buAutoNum type="arabicPeriod"/>
              <a:tabLst>
                <a:tab pos="457200" algn="l"/>
              </a:tabLst>
            </a:pPr>
            <a:r>
              <a:rPr lang="de-DE" sz="1400" b="0" kern="1200" dirty="0">
                <a:solidFill>
                  <a:schemeClr val="tx1"/>
                </a:solidFill>
                <a:latin typeface="Apercu Pro" panose="020B0503050601040103" pitchFamily="34" charset="0"/>
                <a:ea typeface="+mn-ea"/>
                <a:cs typeface="+mn-cs"/>
              </a:rPr>
              <a:t>Welche Methoden sollen entwickelt werden, die die Erhebung von Daten aus dem Gebäudebestand erleichtern (z. B. zur Unterstützung der Politikgestaltung und der Folgenabschätzung oder zur Begründung von Leistungsgarantieregelungen und zur Risikominderung bei Investitionen in einen klimaneutralen Gebäudebestand über den gesamten Lebenszyklus)?</a:t>
            </a:r>
          </a:p>
        </p:txBody>
      </p:sp>
      <p:sp>
        <p:nvSpPr>
          <p:cNvPr id="9" name="Textfeld 8">
            <a:extLst>
              <a:ext uri="{FF2B5EF4-FFF2-40B4-BE49-F238E27FC236}">
                <a16:creationId xmlns:a16="http://schemas.microsoft.com/office/drawing/2014/main" id="{41384CFD-75F4-4EC2-BC54-C2E62756AC5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LEITFRAGEN</a:t>
            </a:r>
          </a:p>
        </p:txBody>
      </p:sp>
      <p:sp>
        <p:nvSpPr>
          <p:cNvPr id="11" name="Textfeld 10">
            <a:extLst>
              <a:ext uri="{FF2B5EF4-FFF2-40B4-BE49-F238E27FC236}">
                <a16:creationId xmlns:a16="http://schemas.microsoft.com/office/drawing/2014/main" id="{C4330972-668F-4E37-BF5C-14EAAFB4BD6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D624D8DA-EEE2-4A02-9267-49633FC0E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itfrage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093428"/>
          </a:xfrm>
          <a:prstGeom prst="rect">
            <a:avLst/>
          </a:prstGeom>
        </p:spPr>
        <p:txBody>
          <a:bodyPr wrap="square" anchor="t">
            <a:spAutoFit/>
          </a:bodyPr>
          <a:lstStyle/>
          <a:p>
            <a:pPr marL="342900" marR="0" lvl="0" indent="-342900" algn="l" defTabSz="914400" rtl="0" eaLnBrk="1" fontAlgn="auto" latinLnBrk="0" hangingPunct="1">
              <a:lnSpc>
                <a:spcPct val="100000"/>
              </a:lnSpc>
              <a:spcBef>
                <a:spcPts val="0"/>
              </a:spcBef>
              <a:spcAft>
                <a:spcPts val="800"/>
              </a:spcAft>
              <a:buClrTx/>
              <a:buSzTx/>
              <a:buFont typeface="+mj-lt"/>
              <a:buAutoNum type="arabicPeriod" startAt="6"/>
              <a:tabLst>
                <a:tab pos="457200" algn="l"/>
              </a:tabLst>
              <a:defRPr/>
            </a:pPr>
            <a:r>
              <a:rPr lang="de-DE" sz="1400" b="0" kern="1200" dirty="0">
                <a:solidFill>
                  <a:schemeClr val="tx1"/>
                </a:solidFill>
                <a:latin typeface="Apercu Pro" panose="020B0503050601040103" pitchFamily="34" charset="0"/>
                <a:ea typeface="+mn-ea"/>
                <a:cs typeface="+mn-cs"/>
              </a:rPr>
              <a:t>Wie kann eine bessere Verfügbarkeit von Big-Data- und Big-Data-Analyseeinrichtungen für Forschung &amp; Entwicklung und Simulation im realen Maßstab erreicht werden?</a:t>
            </a:r>
          </a:p>
          <a:p>
            <a:pPr marL="342900" lvl="0" indent="-342900">
              <a:lnSpc>
                <a:spcPct val="100000"/>
              </a:lnSpc>
              <a:spcAft>
                <a:spcPts val="800"/>
              </a:spcAft>
              <a:buFont typeface="+mj-lt"/>
              <a:buAutoNum type="arabicPeriod" startAt="6"/>
              <a:tabLst>
                <a:tab pos="457200" algn="l"/>
              </a:tabLst>
            </a:pPr>
            <a:r>
              <a:rPr lang="de-DE" sz="1400" b="0" kern="1200" dirty="0">
                <a:solidFill>
                  <a:schemeClr val="tx1"/>
                </a:solidFill>
                <a:latin typeface="Apercu Pro" panose="020B0503050601040103" pitchFamily="34" charset="0"/>
                <a:ea typeface="+mn-ea"/>
                <a:cs typeface="+mn-cs"/>
              </a:rPr>
              <a:t>Wie können ggf. Cross-</a:t>
            </a:r>
            <a:r>
              <a:rPr lang="de-DE" sz="1400" b="0" kern="1200" dirty="0" err="1">
                <a:solidFill>
                  <a:schemeClr val="tx1"/>
                </a:solidFill>
                <a:latin typeface="Apercu Pro" panose="020B0503050601040103" pitchFamily="34" charset="0"/>
                <a:ea typeface="+mn-ea"/>
                <a:cs typeface="+mn-cs"/>
              </a:rPr>
              <a:t>Commodity</a:t>
            </a:r>
            <a:r>
              <a:rPr lang="de-DE" sz="1400" b="0" kern="1200" dirty="0">
                <a:solidFill>
                  <a:schemeClr val="tx1"/>
                </a:solidFill>
                <a:latin typeface="Apercu Pro" panose="020B0503050601040103" pitchFamily="34" charset="0"/>
                <a:ea typeface="+mn-ea"/>
                <a:cs typeface="+mn-cs"/>
              </a:rPr>
              <a:t> Ansätze bei der Datenauswertung und Verbrauchsvorhersage genutzt werden (bspw. Multi-Meter-Reading)</a:t>
            </a:r>
          </a:p>
          <a:p>
            <a:pPr marL="342900" lvl="0" indent="-342900">
              <a:lnSpc>
                <a:spcPct val="100000"/>
              </a:lnSpc>
              <a:spcAft>
                <a:spcPts val="800"/>
              </a:spcAft>
              <a:buFont typeface="+mj-lt"/>
              <a:buAutoNum type="arabicPeriod" startAt="6"/>
              <a:tabLst>
                <a:tab pos="457200" algn="l"/>
              </a:tabLst>
            </a:pPr>
            <a:r>
              <a:rPr lang="de-DE" sz="1400" b="0" kern="1200" dirty="0">
                <a:solidFill>
                  <a:schemeClr val="tx1"/>
                </a:solidFill>
                <a:latin typeface="Apercu Pro" panose="020B0503050601040103" pitchFamily="34" charset="0"/>
                <a:ea typeface="+mn-ea"/>
                <a:cs typeface="+mn-cs"/>
              </a:rPr>
              <a:t>Welche weiteren Maßnahmen sollen umgesetzt werden, die den Übergang zu einer grünen, digitalen und nachhaltigen Wirtschaft vorantreiben und zur Verbesserung der Qualität des Gebäudebestands in allen Bereichen beitragen (z. B. Lebens- und Arbeitsqualität, Inklusion und Zugänglichkeit usw.)?</a:t>
            </a:r>
          </a:p>
          <a:p>
            <a:pPr marL="342900" lvl="0" indent="-342900">
              <a:lnSpc>
                <a:spcPct val="100000"/>
              </a:lnSpc>
              <a:spcAft>
                <a:spcPts val="800"/>
              </a:spcAft>
              <a:buFont typeface="+mj-lt"/>
              <a:buAutoNum type="arabicPeriod" startAt="6"/>
              <a:tabLst>
                <a:tab pos="457200" algn="l"/>
              </a:tabLst>
            </a:pPr>
            <a:r>
              <a:rPr lang="de-DE" sz="1400" b="0" kern="1200" dirty="0">
                <a:solidFill>
                  <a:schemeClr val="tx1"/>
                </a:solidFill>
                <a:latin typeface="Apercu Pro" panose="020B0503050601040103" pitchFamily="34" charset="0"/>
                <a:ea typeface="+mn-ea"/>
                <a:cs typeface="+mn-cs"/>
              </a:rPr>
              <a:t>Welche Subventionen / Unterstützungen / Anreizmodelle werden der Immobilienwirtschaft zur Verfügung gestellt, um die Digitalisierung im Gebäudesektor voranzutreiben? Wie kann man dabei positiv auf das Vermieter/ Mieter Dilemma einwirken?</a:t>
            </a:r>
          </a:p>
          <a:p>
            <a:pPr marL="342900" lvl="0" indent="-342900">
              <a:lnSpc>
                <a:spcPct val="100000"/>
              </a:lnSpc>
              <a:spcAft>
                <a:spcPts val="800"/>
              </a:spcAft>
              <a:buFont typeface="+mj-lt"/>
              <a:buAutoNum type="arabicPeriod" startAt="6"/>
              <a:tabLst>
                <a:tab pos="457200" algn="l"/>
              </a:tabLst>
            </a:pPr>
            <a:r>
              <a:rPr lang="de-DE" sz="1400" b="0" kern="1200" dirty="0">
                <a:solidFill>
                  <a:schemeClr val="tx1"/>
                </a:solidFill>
                <a:latin typeface="Apercu Pro" panose="020B0503050601040103" pitchFamily="34" charset="0"/>
                <a:ea typeface="+mn-ea"/>
                <a:cs typeface="+mn-cs"/>
              </a:rPr>
              <a:t>Welche Förderungen werden den Fernwärmeanbietern zur Verfügung gestellt, um eine Digitalisierung des Netztes zu beschleunigen?</a:t>
            </a:r>
          </a:p>
          <a:p>
            <a:pPr marL="342900" lvl="0" indent="-342900">
              <a:lnSpc>
                <a:spcPct val="100000"/>
              </a:lnSpc>
              <a:spcAft>
                <a:spcPts val="800"/>
              </a:spcAft>
              <a:buFont typeface="+mj-lt"/>
              <a:buAutoNum type="arabicPeriod" startAt="6"/>
              <a:tabLst>
                <a:tab pos="457200" algn="l"/>
              </a:tabLst>
            </a:pPr>
            <a:r>
              <a:rPr lang="de-DE" sz="1400" b="0" kern="1200" dirty="0">
                <a:solidFill>
                  <a:schemeClr val="tx1"/>
                </a:solidFill>
                <a:latin typeface="Apercu Pro" panose="020B0503050601040103" pitchFamily="34" charset="0"/>
                <a:ea typeface="+mn-ea"/>
                <a:cs typeface="+mn-cs"/>
              </a:rPr>
              <a:t>Gibt es bereits am Markt existierende Lösungen (Deutschland, Europa), von denen wir für dieses Konzept Ansätze ableiten können?</a:t>
            </a:r>
          </a:p>
          <a:p>
            <a:pPr>
              <a:lnSpc>
                <a:spcPts val="1200"/>
              </a:lnSpc>
            </a:pPr>
            <a:r>
              <a:rPr lang="de-DE" sz="1400" b="0" kern="1200" dirty="0">
                <a:solidFill>
                  <a:schemeClr val="tx1"/>
                </a:solidFill>
                <a:latin typeface="Apercu Pro" panose="020B0503050601040103" pitchFamily="34" charset="0"/>
                <a:ea typeface="+mn-ea"/>
                <a:cs typeface="+mn-cs"/>
              </a:rPr>
              <a:t> </a:t>
            </a:r>
            <a:endParaRPr lang="de-DE" sz="1400" b="0" dirty="0">
              <a:latin typeface="Apercu Pro" panose="020B0503050601040103" pitchFamily="34" charset="0"/>
            </a:endParaRPr>
          </a:p>
          <a:p>
            <a:pPr marL="0" lvl="0" indent="0" algn="just">
              <a:buFont typeface="Arial" panose="020B0604020202020204" pitchFamily="34" charset="0"/>
              <a:buNone/>
              <a:defRPr/>
            </a:pPr>
            <a:endParaRPr lang="de-DE" sz="1400" b="0" dirty="0">
              <a:latin typeface="Apercu Pro" panose="020B0503050601040103" pitchFamily="34" charset="0"/>
            </a:endParaRPr>
          </a:p>
          <a:p>
            <a:pPr algn="just">
              <a:defRPr/>
            </a:pPr>
            <a:r>
              <a:rPr lang="de-DE" sz="1400" b="0" dirty="0">
                <a:latin typeface="Apercu Pro" panose="020B0503050601040103" pitchFamily="34" charset="0"/>
              </a:rPr>
              <a:t>Das vollständige Briefing mit allen Informationen, Inhalten und Vorgaben findet ihr auf app.ekipa.de</a:t>
            </a:r>
            <a:endParaRPr lang="de-DE" sz="1400" b="0" u="sng" dirty="0">
              <a:solidFill>
                <a:schemeClr val="tx1"/>
              </a:solidFill>
              <a:latin typeface="Apercu Pro" panose="020B0503050601040103" pitchFamily="34" charset="0"/>
            </a:endParaRPr>
          </a:p>
        </p:txBody>
      </p:sp>
      <p:sp>
        <p:nvSpPr>
          <p:cNvPr id="9" name="Textfeld 8">
            <a:extLst>
              <a:ext uri="{FF2B5EF4-FFF2-40B4-BE49-F238E27FC236}">
                <a16:creationId xmlns:a16="http://schemas.microsoft.com/office/drawing/2014/main" id="{41384CFD-75F4-4EC2-BC54-C2E62756AC5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LEITFRAGEN</a:t>
            </a:r>
          </a:p>
        </p:txBody>
      </p:sp>
      <p:sp>
        <p:nvSpPr>
          <p:cNvPr id="11" name="Textfeld 10">
            <a:extLst>
              <a:ext uri="{FF2B5EF4-FFF2-40B4-BE49-F238E27FC236}">
                <a16:creationId xmlns:a16="http://schemas.microsoft.com/office/drawing/2014/main" id="{C4330972-668F-4E37-BF5C-14EAAFB4BD6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D624D8DA-EEE2-4A02-9267-49633FC0E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78070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Bringt eure Idee auf den Punkt! Gebt uns einen kurzen Elevator-Pitch zu eurer Idee, fasst euer Konzept kurz zusammen (max. 500 Zeichen exkl. Leerzeichen).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BF06F9F6-E3EF-4F17-AF61-D137C8AF33F2}"/>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ELEVATOR PITCH</a:t>
            </a:r>
          </a:p>
        </p:txBody>
      </p:sp>
      <p:sp>
        <p:nvSpPr>
          <p:cNvPr id="13" name="Textfeld 12">
            <a:extLst>
              <a:ext uri="{FF2B5EF4-FFF2-40B4-BE49-F238E27FC236}">
                <a16:creationId xmlns:a16="http://schemas.microsoft.com/office/drawing/2014/main" id="{4D68CC3C-3F09-4298-BDA6-E66A5EE7C07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515E03CF-AC56-42FC-A377-8D98B2FED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Welche konkreten Probleme habt ihr identifiziert, die ihr mit eurer Lösung adressieren wollt? Welche Stakeholder sind von diesen Problemen betroffen?</a:t>
            </a:r>
            <a:endParaRPr lang="de-DE" sz="1400" b="0" dirty="0">
              <a:latin typeface="Apercu Pro" panose="020B0503050601040103" pitchFamily="34" charset="0"/>
            </a:endParaRPr>
          </a:p>
        </p:txBody>
      </p:sp>
      <p:sp>
        <p:nvSpPr>
          <p:cNvPr id="17" name="Textfeld 16">
            <a:extLst>
              <a:ext uri="{FF2B5EF4-FFF2-40B4-BE49-F238E27FC236}">
                <a16:creationId xmlns:a16="http://schemas.microsoft.com/office/drawing/2014/main" id="{4D1C01F1-8032-4941-A3A0-4088CF90D460}"/>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IDENTIFIZIERTES PROBLEM</a:t>
            </a:r>
          </a:p>
        </p:txBody>
      </p:sp>
      <p:sp>
        <p:nvSpPr>
          <p:cNvPr id="19" name="Textfeld 18">
            <a:extLst>
              <a:ext uri="{FF2B5EF4-FFF2-40B4-BE49-F238E27FC236}">
                <a16:creationId xmlns:a16="http://schemas.microsoft.com/office/drawing/2014/main" id="{EF444094-7AB7-4690-B08D-1F67E4BC961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1" name="Grafik 20" descr="Ein Bild, das Ball, sitzend, Raum enthält.&#10;&#10;Automatisch generierte Beschreibung">
            <a:extLst>
              <a:ext uri="{FF2B5EF4-FFF2-40B4-BE49-F238E27FC236}">
                <a16:creationId xmlns:a16="http://schemas.microsoft.com/office/drawing/2014/main" id="{78981236-2DBD-42D3-AE88-EFB15169E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Beschreibt euren Ansatz detaillierter und beachtet dabei die Leitfragen, die das Unternehmen hinter dem Use Case gestellt hat. Gerne könnt ihr eure Lösung auch mit Grafiken und visuellen Aspekten beschreiben bzw. ergänzen. </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22" name="Textfeld 21">
            <a:extLst>
              <a:ext uri="{FF2B5EF4-FFF2-40B4-BE49-F238E27FC236}">
                <a16:creationId xmlns:a16="http://schemas.microsoft.com/office/drawing/2014/main" id="{2F89881A-7553-46FF-83C0-288D168B574F}"/>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ANSATZ IM DETAIL</a:t>
            </a:r>
          </a:p>
        </p:txBody>
      </p:sp>
      <p:sp>
        <p:nvSpPr>
          <p:cNvPr id="23" name="Textfeld 22">
            <a:extLst>
              <a:ext uri="{FF2B5EF4-FFF2-40B4-BE49-F238E27FC236}">
                <a16:creationId xmlns:a16="http://schemas.microsoft.com/office/drawing/2014/main" id="{51CE4093-43A7-45C6-9554-619B3F04EBE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4" name="Grafik 23" descr="Ein Bild, das Ball, sitzend, Raum enthält.&#10;&#10;Automatisch generierte Beschreibung">
            <a:extLst>
              <a:ext uri="{FF2B5EF4-FFF2-40B4-BE49-F238E27FC236}">
                <a16:creationId xmlns:a16="http://schemas.microsoft.com/office/drawing/2014/main" id="{BEE2F52E-00B4-496B-81F3-B276AC635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Welche Bedürfnisse haben die betroffenen Stakeholder? Was ist die Konsequenz, wenn das Problem nicht gelöst wird?</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0" name="Textfeld 9">
            <a:extLst>
              <a:ext uri="{FF2B5EF4-FFF2-40B4-BE49-F238E27FC236}">
                <a16:creationId xmlns:a16="http://schemas.microsoft.com/office/drawing/2014/main" id="{B790FB21-4005-40A3-BD45-E6A984DC8FED}"/>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STAKEHOLDER-ANALYSE</a:t>
            </a:r>
          </a:p>
        </p:txBody>
      </p:sp>
      <p:sp>
        <p:nvSpPr>
          <p:cNvPr id="12" name="Textfeld 11">
            <a:extLst>
              <a:ext uri="{FF2B5EF4-FFF2-40B4-BE49-F238E27FC236}">
                <a16:creationId xmlns:a16="http://schemas.microsoft.com/office/drawing/2014/main" id="{8957BA02-79CC-4282-94C3-A4EF9C37468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3" name="Grafik 12" descr="Ein Bild, das Ball, sitzend, Raum enthält.&#10;&#10;Automatisch generierte Beschreibung">
            <a:extLst>
              <a:ext uri="{FF2B5EF4-FFF2-40B4-BE49-F238E27FC236}">
                <a16:creationId xmlns:a16="http://schemas.microsoft.com/office/drawing/2014/main" id="{D78CE7E4-BDA6-41D6-A9CF-A3B0F6146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800720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Inwiefern ist eure Lösung innovativ? Worin unterscheidet sich eure Lösung von bereits bekannten Konzepten?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7753333E-BACF-47B4-852F-87B5D508E9DE}"/>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INNOVATIONSGRAD</a:t>
            </a:r>
          </a:p>
        </p:txBody>
      </p:sp>
      <p:sp>
        <p:nvSpPr>
          <p:cNvPr id="13" name="Textfeld 12">
            <a:extLst>
              <a:ext uri="{FF2B5EF4-FFF2-40B4-BE49-F238E27FC236}">
                <a16:creationId xmlns:a16="http://schemas.microsoft.com/office/drawing/2014/main" id="{FE812665-4BF1-40B0-9918-4D7B2F3C964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F97EE352-A881-4222-9B2C-BE1ECA000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Wo seht ihr eine </a:t>
            </a:r>
            <a:r>
              <a:rPr lang="de-DE" sz="1400" b="0" dirty="0" err="1">
                <a:latin typeface="Apercu Pro" panose="020B0503050601040103" pitchFamily="34" charset="0"/>
                <a:cs typeface="Times New Roman" panose="02020603050405020304" pitchFamily="18" charset="0"/>
              </a:rPr>
              <a:t>Monetarisierungsmöglichkeit</a:t>
            </a:r>
            <a:r>
              <a:rPr lang="de-DE" sz="1400" b="0" dirty="0">
                <a:latin typeface="Apercu Pro" panose="020B0503050601040103" pitchFamily="34" charset="0"/>
                <a:cs typeface="Times New Roman" panose="02020603050405020304" pitchFamily="18" charset="0"/>
              </a:rPr>
              <a:t> für diesen Ansatz? Was könnte der potenzielle Markt eurer Lösung sein?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C7652EA0-1F60-41B7-A1AC-7249A83AF0BE}"/>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BUSINESS CASE</a:t>
            </a:r>
          </a:p>
        </p:txBody>
      </p:sp>
      <p:sp>
        <p:nvSpPr>
          <p:cNvPr id="13" name="Textfeld 12">
            <a:extLst>
              <a:ext uri="{FF2B5EF4-FFF2-40B4-BE49-F238E27FC236}">
                <a16:creationId xmlns:a16="http://schemas.microsoft.com/office/drawing/2014/main" id="{F1DA4D85-B457-4673-B66C-DF6DA105100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82E43A92-6588-434B-AB83-480A5F611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63619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latin typeface="Apercu Pro" panose="020B0503050601040103" pitchFamily="34" charset="0"/>
                <a:cs typeface="Times New Roman" panose="02020603050405020304" pitchFamily="18" charset="0"/>
              </a:rPr>
              <a:t>Blick in die Zukunft: Wie würde eine optimale Umsetzung eures Konzeptes aussehen? Welche Hürden müssen dabei überwunden werden?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6EE87F81-E394-47AD-A2DE-1A07CF76AD09}"/>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AUSBLICK</a:t>
            </a:r>
          </a:p>
        </p:txBody>
      </p:sp>
      <p:sp>
        <p:nvSpPr>
          <p:cNvPr id="13" name="Textfeld 12">
            <a:extLst>
              <a:ext uri="{FF2B5EF4-FFF2-40B4-BE49-F238E27FC236}">
                <a16:creationId xmlns:a16="http://schemas.microsoft.com/office/drawing/2014/main" id="{0ACEA42E-A14D-40B9-8F29-CD7469CEFC72}"/>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DDDF95CA-07DE-46C8-997B-BA99BD731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Wie sehen die nächsten Entwicklungsschritte eurer Lösung aus? Welche Unterstützung wünscht ihr euch während der Ausarbeitungsphase vom Use Case Steller oder den Lufthansa-Coaches bzw. welche Inhalte würden euch weiterhelfen? </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7866F88C-AA03-4A72-A959-00A29014045B}"/>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SUPPORT</a:t>
            </a:r>
          </a:p>
        </p:txBody>
      </p:sp>
      <p:sp>
        <p:nvSpPr>
          <p:cNvPr id="13" name="Textfeld 12">
            <a:extLst>
              <a:ext uri="{FF2B5EF4-FFF2-40B4-BE49-F238E27FC236}">
                <a16:creationId xmlns:a16="http://schemas.microsoft.com/office/drawing/2014/main" id="{BCF4F240-656E-4717-BA49-51457A05A10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FD5BE662-7893-46B9-9B97-A86A0F0D3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65470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percu Pro" panose="020B0503050601040103" pitchFamily="34" charset="0"/>
            </a:endParaRPr>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percu Pro" panose="020B0503050601040103" pitchFamily="34" charset="0"/>
            </a:endParaRP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616648"/>
          </a:xfrm>
          <a:prstGeom prst="rect">
            <a:avLst/>
          </a:prstGeom>
        </p:spPr>
        <p:txBody>
          <a:bodyPr wrap="square" anchor="t">
            <a:spAutoFit/>
          </a:bodyPr>
          <a:lstStyle/>
          <a:p>
            <a:pPr algn="just">
              <a:defRPr/>
            </a:pPr>
            <a:r>
              <a:rPr lang="de-DE" sz="1400" dirty="0">
                <a:latin typeface="Apercu Pro" panose="020B0503050601040103" pitchFamily="34" charset="0"/>
              </a:rPr>
              <a:t>Liebe </a:t>
            </a:r>
            <a:r>
              <a:rPr lang="de-DE" sz="1400" dirty="0" err="1">
                <a:latin typeface="Apercu Pro" panose="020B0503050601040103" pitchFamily="34" charset="0"/>
              </a:rPr>
              <a:t>Teilnehmer:Innen</a:t>
            </a:r>
            <a:r>
              <a:rPr lang="de-DE" sz="1400" dirty="0">
                <a:latin typeface="Apercu Pro" panose="020B0503050601040103" pitchFamily="34" charset="0"/>
              </a:rPr>
              <a: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Dieses Dokument soll euch dabei helfen, eure Ansätze für die DEUTSCHLAND 4.0 Challenge zu entwickeln und zu strukturieren. </a:t>
            </a:r>
          </a:p>
          <a:p>
            <a:pPr algn="just">
              <a:defRPr/>
            </a:pPr>
            <a:endParaRPr lang="de-DE" sz="1400" dirty="0">
              <a:latin typeface="Apercu Pro" panose="020B0503050601040103" pitchFamily="34" charset="0"/>
            </a:endParaRPr>
          </a:p>
          <a:p>
            <a:pPr algn="just">
              <a:defRPr/>
            </a:pPr>
            <a:r>
              <a:rPr lang="de-DE" sz="1400" b="1" dirty="0">
                <a:latin typeface="Apercu Pro" panose="020B0503050601040103" pitchFamily="34" charset="0"/>
              </a:rPr>
              <a:t>Bitte beachtet:</a:t>
            </a:r>
          </a:p>
          <a:p>
            <a:pPr algn="just">
              <a:defRPr/>
            </a:pPr>
            <a:r>
              <a:rPr lang="de-DE" sz="1400" dirty="0">
                <a:solidFill>
                  <a:srgbClr val="FF0000"/>
                </a:solidFill>
                <a:latin typeface="Apercu Pro" panose="020B0503050601040103" pitchFamily="34" charset="0"/>
              </a:rPr>
              <a:t>Deadline für die Einreichung ist der 21. Dezember 2021 um 23:59:59 Uhr. </a:t>
            </a:r>
          </a:p>
          <a:p>
            <a:pPr algn="just">
              <a:defRPr/>
            </a:pPr>
            <a:r>
              <a:rPr lang="de-DE" sz="1400" dirty="0">
                <a:latin typeface="Apercu Pro" panose="020B0503050601040103" pitchFamily="34" charset="0"/>
              </a:rPr>
              <a:t>Bitte reicht das vollständige Submission Template bis zu diesem Termin über die ekipa-Plattform ein. </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Fragen zur Teilnahme oder Einreichung haben, könnt Ihr uns gerne jederzeit kontaktieren:</a:t>
            </a:r>
          </a:p>
          <a:p>
            <a:pPr algn="just">
              <a:defRPr/>
            </a:pPr>
            <a:endParaRPr lang="de-DE" sz="1400" dirty="0">
              <a:latin typeface="Apercu Pro" panose="020B0503050601040103" pitchFamily="34" charset="0"/>
              <a:hlinkClick r:id="rId2"/>
            </a:endParaRPr>
          </a:p>
          <a:p>
            <a:pPr algn="just">
              <a:defRPr/>
            </a:pPr>
            <a:r>
              <a:rPr lang="de-DE" sz="1400" dirty="0">
                <a:latin typeface="Apercu Pro" panose="020B0503050601040103" pitchFamily="34" charset="0"/>
                <a:hlinkClick r:id="rId2"/>
              </a:rPr>
              <a:t>Josephine.hoffheinz@ekipa.de</a:t>
            </a:r>
            <a:endParaRPr lang="de-DE" sz="1400" dirty="0">
              <a:latin typeface="Apercu Pro" panose="020B0503050601040103" pitchFamily="34" charset="0"/>
            </a:endParaRPr>
          </a:p>
          <a:p>
            <a:pPr algn="just">
              <a:defRPr/>
            </a:pPr>
            <a:r>
              <a:rPr lang="de-DE" sz="1400" dirty="0">
                <a:latin typeface="Apercu Pro" panose="020B0503050601040103" pitchFamily="34" charset="0"/>
              </a:rPr>
              <a:t>Betreff: DEUTSCHLAND 4.0</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Diese Vorlage dient der besseren Übersicht und Nachvollziehbarkeit eures Ansatzes. Bitte beachtet daher, dass ihr idealerweise alle Inhalte mit Grafiken oder anderen visuellen Elementen ergänzen oder darstellen solltet.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Ihr könnt auch zusätzliche Materialien wie Pitch Decks, Mockups, Videos oder andere wichtige Ressourcen auf der Plattform einreichen, um euer Submission Template zu unterstützen.</a:t>
            </a:r>
            <a:endParaRPr lang="de-DE" sz="1400" b="1" dirty="0">
              <a:latin typeface="Apercu Pro" panose="020B0503050601040103" pitchFamily="34" charset="0"/>
            </a:endParaRP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bei der Beantwortung einer Frage mehr Platz benötigt, kopiert einfach die dafür vorgesehen Folie (nächste Slide) und fügt sie wieder ein. Sollten euch die Textfelder bei der grafischen Darstellungen behindern, nutzt gerne die übernächste Slide.</a:t>
            </a:r>
            <a:endParaRPr lang="en-US" sz="1400" dirty="0">
              <a:latin typeface="Apercu Pro" panose="020B0503050601040103" pitchFamily="34" charset="0"/>
            </a:endParaRPr>
          </a:p>
        </p:txBody>
      </p:sp>
      <p:sp>
        <p:nvSpPr>
          <p:cNvPr id="9" name="Textfeld 8">
            <a:extLst>
              <a:ext uri="{FF2B5EF4-FFF2-40B4-BE49-F238E27FC236}">
                <a16:creationId xmlns:a16="http://schemas.microsoft.com/office/drawing/2014/main" id="{174F02B9-E5CC-4FE7-B03C-3AC6EE686E33}"/>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ALLGEMEINE INFORMATION</a:t>
            </a:r>
          </a:p>
        </p:txBody>
      </p:sp>
      <p:sp>
        <p:nvSpPr>
          <p:cNvPr id="11" name="Textfeld 10">
            <a:extLst>
              <a:ext uri="{FF2B5EF4-FFF2-40B4-BE49-F238E27FC236}">
                <a16:creationId xmlns:a16="http://schemas.microsoft.com/office/drawing/2014/main" id="{3A337333-7BE7-41A9-B322-99269B6F6AE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C1496936-415F-47C9-8645-CAC8540A97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Du brauchst mehr Platz? Copy &amp; Paste diese Slide um weiterzuschreiben!</a:t>
            </a:r>
            <a:r>
              <a:rPr lang="de-DE" sz="1200" b="1" dirty="0">
                <a:latin typeface="Apercu Pro" panose="020B0503050601040103" pitchFamily="34" charset="0"/>
                <a:cs typeface="Times New Roman" panose="02020603050405020304" pitchFamily="18" charset="0"/>
              </a:rPr>
              <a:t> </a:t>
            </a:r>
            <a:endParaRPr lang="de-DE" sz="1600" b="1" dirty="0">
              <a:latin typeface="Apercu Pro" panose="020B0503050601040103" pitchFamily="34" charset="0"/>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872467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#EUER TEAM</a:t>
            </a: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643330" y="1392168"/>
            <a:ext cx="1568773"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Nachname &amp; Vorname:</a:t>
            </a:r>
            <a:endParaRPr lang="de-DE" sz="1400" b="0" i="0" dirty="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(freiwillig):</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Alter:</a:t>
            </a:r>
            <a:endParaRPr lang="de-DE" sz="1400" b="0" i="0" dirty="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56" name="Textfeld 55">
            <a:extLst>
              <a:ext uri="{FF2B5EF4-FFF2-40B4-BE49-F238E27FC236}">
                <a16:creationId xmlns:a16="http://schemas.microsoft.com/office/drawing/2014/main" id="{0DC1E156-976A-411A-8693-96055D71A7E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58" name="Textfeld 57">
            <a:extLst>
              <a:ext uri="{FF2B5EF4-FFF2-40B4-BE49-F238E27FC236}">
                <a16:creationId xmlns:a16="http://schemas.microsoft.com/office/drawing/2014/main" id="{3EE951CB-2E1A-4B5F-A219-A4152682267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59" name="Grafik 58" descr="Ein Bild, das Ball, sitzend, Raum enthält.&#10;&#10;Automatisch generierte Beschreibung">
            <a:extLst>
              <a:ext uri="{FF2B5EF4-FFF2-40B4-BE49-F238E27FC236}">
                <a16:creationId xmlns:a16="http://schemas.microsoft.com/office/drawing/2014/main" id="{857B916B-4B6A-46AA-8E7C-EDDB88A2F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55" name="Textfeld 69">
            <a:extLst>
              <a:ext uri="{FF2B5EF4-FFF2-40B4-BE49-F238E27FC236}">
                <a16:creationId xmlns:a16="http://schemas.microsoft.com/office/drawing/2014/main" id="{0D82A0DA-A038-43AE-AABF-5884DBD8ABFF}"/>
              </a:ext>
            </a:extLst>
          </p:cNvPr>
          <p:cNvSpPr txBox="1"/>
          <p:nvPr userDrawn="1"/>
        </p:nvSpPr>
        <p:spPr>
          <a:xfrm>
            <a:off x="639768" y="2408134"/>
            <a:ext cx="10435716" cy="58477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solidFill>
                  <a:schemeClr val="tx1">
                    <a:lumMod val="75000"/>
                    <a:lumOff val="25000"/>
                  </a:schemeClr>
                </a:solidFill>
                <a:latin typeface="Apercu Pro" panose="020B0503050601040103" pitchFamily="34" charset="0"/>
              </a:rPr>
              <a:t>Jedes Teammitglied muss auf unserer Plattform </a:t>
            </a:r>
            <a:r>
              <a:rPr lang="de-DE" sz="1600" dirty="0">
                <a:solidFill>
                  <a:srgbClr val="E5296B"/>
                </a:solidFill>
                <a:latin typeface="Apercu Pro" panose="020B0503050601040103" pitchFamily="34" charset="0"/>
              </a:rPr>
              <a:t>app.ekipa.de </a:t>
            </a:r>
            <a:r>
              <a:rPr lang="de-DE" sz="1600" dirty="0">
                <a:solidFill>
                  <a:schemeClr val="tx1">
                    <a:lumMod val="75000"/>
                    <a:lumOff val="25000"/>
                  </a:schemeClr>
                </a:solidFill>
                <a:latin typeface="Apercu Pro" panose="020B0503050601040103" pitchFamily="34" charset="0"/>
              </a:rPr>
              <a:t>mit einer gültigen E-Mail-Adresse, an welche wir alle Informationen während der Challenge senden werden, registriert sein.</a:t>
            </a:r>
          </a:p>
        </p:txBody>
      </p:sp>
      <p:sp>
        <p:nvSpPr>
          <p:cNvPr id="57" name="Rechteck 56">
            <a:extLst>
              <a:ext uri="{FF2B5EF4-FFF2-40B4-BE49-F238E27FC236}">
                <a16:creationId xmlns:a16="http://schemas.microsoft.com/office/drawing/2014/main" id="{D205AFD1-A352-4D8C-A092-93D35FC341CE}"/>
              </a:ext>
            </a:extLst>
          </p:cNvPr>
          <p:cNvSpPr/>
          <p:nvPr userDrawn="1"/>
        </p:nvSpPr>
        <p:spPr>
          <a:xfrm>
            <a:off x="643330" y="1863513"/>
            <a:ext cx="3205463" cy="338554"/>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1 Telefonnummer pro Team:</a:t>
            </a:r>
            <a:endParaRPr lang="de-DE" sz="1600" b="0" dirty="0">
              <a:solidFill>
                <a:schemeClr val="tx1">
                  <a:lumMod val="75000"/>
                  <a:lumOff val="25000"/>
                </a:schemeClr>
              </a:solidFill>
              <a:latin typeface="Apercu Pro Medium" panose="02000606040000020004" pitchFamily="50" charset="0"/>
            </a:endParaRPr>
          </a:p>
        </p:txBody>
      </p:sp>
      <p:sp>
        <p:nvSpPr>
          <p:cNvPr id="60" name="Rechteck: abgerundete Ecken 59">
            <a:extLst>
              <a:ext uri="{FF2B5EF4-FFF2-40B4-BE49-F238E27FC236}">
                <a16:creationId xmlns:a16="http://schemas.microsoft.com/office/drawing/2014/main" id="{3B391430-DC11-4FDE-AE0D-88CAD5BE484C}"/>
              </a:ext>
            </a:extLst>
          </p:cNvPr>
          <p:cNvSpPr/>
          <p:nvPr userDrawn="1"/>
        </p:nvSpPr>
        <p:spPr>
          <a:xfrm>
            <a:off x="3790604" y="1855988"/>
            <a:ext cx="728488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mj-lt"/>
            </a:endParaRPr>
          </a:p>
        </p:txBody>
      </p:sp>
      <p:sp>
        <p:nvSpPr>
          <p:cNvPr id="63" name="Textplatzhalter 46">
            <a:extLst>
              <a:ext uri="{FF2B5EF4-FFF2-40B4-BE49-F238E27FC236}">
                <a16:creationId xmlns:a16="http://schemas.microsoft.com/office/drawing/2014/main" id="{576ED4FF-02B7-48A9-8EF8-49CB19A09041}"/>
              </a:ext>
            </a:extLst>
          </p:cNvPr>
          <p:cNvSpPr>
            <a:spLocks noGrp="1"/>
          </p:cNvSpPr>
          <p:nvPr userDrawn="1"/>
        </p:nvSpPr>
        <p:spPr>
          <a:xfrm>
            <a:off x="3790604" y="1848682"/>
            <a:ext cx="7299529" cy="338315"/>
          </a:xfrm>
          <a:prstGeom prst="rect">
            <a:avLst/>
          </a:prstGeom>
        </p:spPr>
        <p:txBody>
          <a:bodyPr vert="horz" lIns="91440" tIns="45720" rIns="91440" bIns="4572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de-DE" dirty="0"/>
          </a:p>
        </p:txBody>
      </p:sp>
      <p:sp>
        <p:nvSpPr>
          <p:cNvPr id="70" name="Textplatzhalter 46">
            <a:extLst>
              <a:ext uri="{FF2B5EF4-FFF2-40B4-BE49-F238E27FC236}">
                <a16:creationId xmlns:a16="http://schemas.microsoft.com/office/drawing/2014/main" id="{88D7BB65-B82A-462A-B9BF-D7F16A2726C5}"/>
              </a:ext>
            </a:extLst>
          </p:cNvPr>
          <p:cNvSpPr>
            <a:spLocks noGrp="1"/>
          </p:cNvSpPr>
          <p:nvPr>
            <p:ph type="body" sz="quarter" idx="45" hasCustomPrompt="1"/>
          </p:nvPr>
        </p:nvSpPr>
        <p:spPr>
          <a:xfrm>
            <a:off x="3790605" y="1847689"/>
            <a:ext cx="7284880"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Tree>
    <p:extLst>
      <p:ext uri="{BB962C8B-B14F-4D97-AF65-F5344CB8AC3E}">
        <p14:creationId xmlns:p14="http://schemas.microsoft.com/office/powerpoint/2010/main" val="2262708777"/>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 Stadt &amp; Land:</a:t>
            </a:r>
            <a:endParaRPr lang="de-DE" sz="1400" b="0" dirty="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Universität &amp; Fachbereich</a:t>
            </a:r>
            <a:endParaRPr lang="de-DE" sz="1400" b="0" dirty="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730561" y="1374643"/>
            <a:ext cx="1895266"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Firma &amp; Beruf</a:t>
            </a:r>
            <a:r>
              <a:rPr lang="de-DE" sz="1400" b="0" dirty="0">
                <a:latin typeface="Apercu Pro Medium" panose="02000606040000020004" pitchFamily="50" charset="0"/>
                <a:cs typeface="Times New Roman" panose="02020603050405020304" pitchFamily="18" charset="0"/>
              </a:rPr>
              <a:t>:</a:t>
            </a:r>
            <a:endParaRPr lang="de-DE" sz="1400" b="0" dirty="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200">
                <a:solidFill>
                  <a:srgbClr val="404040"/>
                </a:solidFill>
                <a:latin typeface="+mj-lt"/>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200">
                <a:solidFill>
                  <a:srgbClr val="404040"/>
                </a:solidFill>
                <a:latin typeface="+mj-lt"/>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200">
                <a:solidFill>
                  <a:srgbClr val="404040"/>
                </a:solidFill>
                <a:latin typeface="+mj-lt"/>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200">
                <a:solidFill>
                  <a:srgbClr val="404040"/>
                </a:solidFill>
                <a:latin typeface="+mj-lt"/>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200">
                <a:solidFill>
                  <a:srgbClr val="404040"/>
                </a:solidFill>
                <a:latin typeface="+mj-lt"/>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200">
                <a:solidFill>
                  <a:srgbClr val="404040"/>
                </a:solidFill>
                <a:latin typeface="+mj-lt"/>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2" name="Grafik 51" descr="Ein Bild, das Ball, sitzend, Raum enthält.&#10;&#10;Automatisch generierte Beschreibung">
            <a:extLst>
              <a:ext uri="{FF2B5EF4-FFF2-40B4-BE49-F238E27FC236}">
                <a16:creationId xmlns:a16="http://schemas.microsoft.com/office/drawing/2014/main" id="{8043C8D3-F25D-4025-9FCA-44849716F6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432528808"/>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725656"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Stelle dich und dein Team kurz vor! Woher kommt ihr? Welche Fähigkeiten bringt ihr mit? Wie spielen eure Fähigkeiten perfekt zusammen? Und was bewegt euch zu einer Teilnahme an der DEUTSCHLAND 4.0 Challenge? </a:t>
            </a:r>
            <a:endParaRPr lang="de-DE" sz="1400" b="0" dirty="0">
              <a:latin typeface="Apercu Pro" panose="020B0503050601040103" pitchFamily="34" charset="0"/>
            </a:endParaRPr>
          </a:p>
        </p:txBody>
      </p:sp>
      <p:sp>
        <p:nvSpPr>
          <p:cNvPr id="17" name="Textfeld 16">
            <a:extLst>
              <a:ext uri="{FF2B5EF4-FFF2-40B4-BE49-F238E27FC236}">
                <a16:creationId xmlns:a16="http://schemas.microsoft.com/office/drawing/2014/main" id="{52C0C9DE-5C0E-4BAD-98DF-DE4D9B443E2C}"/>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19" name="Textfeld 18">
            <a:extLst>
              <a:ext uri="{FF2B5EF4-FFF2-40B4-BE49-F238E27FC236}">
                <a16:creationId xmlns:a16="http://schemas.microsoft.com/office/drawing/2014/main" id="{F79C604D-9666-4443-9D3E-096C836B8E1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1" name="Grafik 20" descr="Ein Bild, das Ball, sitzend, Raum enthält.&#10;&#10;Automatisch generierte Beschreibung">
            <a:extLst>
              <a:ext uri="{FF2B5EF4-FFF2-40B4-BE49-F238E27FC236}">
                <a16:creationId xmlns:a16="http://schemas.microsoft.com/office/drawing/2014/main" id="{FBA0B765-8748-416B-9250-965CD876FF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39963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panose="020B0503050601040103" pitchFamily="34" charset="0"/>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panose="020B0503050601040103" pitchFamily="34" charset="0"/>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#EUER ANSATZ</a:t>
            </a: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sp>
        <p:nvSpPr>
          <p:cNvPr id="8" name="Textplatzhalter 6">
            <a:extLst>
              <a:ext uri="{FF2B5EF4-FFF2-40B4-BE49-F238E27FC236}">
                <a16:creationId xmlns:a16="http://schemas.microsoft.com/office/drawing/2014/main" id="{9839F0A9-7559-4F2E-B4E8-53C26006FCB7}"/>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1">
                <a:latin typeface="+mj-lt"/>
              </a:defRPr>
            </a:lvl1pPr>
          </a:lstStyle>
          <a:p>
            <a:pPr lvl="0"/>
            <a:r>
              <a:rPr lang="de-DE" dirty="0"/>
              <a:t>Titel der Idee hier einfügen</a:t>
            </a:r>
          </a:p>
        </p:txBody>
      </p:sp>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09.11.2021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649" r:id="rId2"/>
    <p:sldLayoutId id="2147483672" r:id="rId3"/>
    <p:sldLayoutId id="2147483666" r:id="rId4"/>
    <p:sldLayoutId id="2147483668" r:id="rId5"/>
    <p:sldLayoutId id="2147483722" r:id="rId6"/>
    <p:sldLayoutId id="2147483723" r:id="rId7"/>
    <p:sldLayoutId id="2147483706" r:id="rId8"/>
    <p:sldLayoutId id="2147483667" r:id="rId9"/>
    <p:sldLayoutId id="2147483719" r:id="rId10"/>
    <p:sldLayoutId id="2147483725" r:id="rId11"/>
    <p:sldLayoutId id="2147483708" r:id="rId12"/>
    <p:sldLayoutId id="2147483709" r:id="rId13"/>
    <p:sldLayoutId id="2147483718" r:id="rId14"/>
    <p:sldLayoutId id="2147483724" r:id="rId15"/>
    <p:sldLayoutId id="2147483711" r:id="rId16"/>
    <p:sldLayoutId id="2147483712" r:id="rId17"/>
    <p:sldLayoutId id="2147483713" r:id="rId18"/>
    <p:sldLayoutId id="214748371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6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59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74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ACE166E-065B-4A4A-B23B-D3A00922037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26701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BB5B32B-5EDE-42CB-84F3-D1C6EE74D61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84460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382760-24B4-4759-9A0D-ED1D34236BD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28051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1031ABE-0CAF-4CFD-AF76-982F641343D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3882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7F9C50-7C31-472F-A15E-DE56CEA8B3D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48765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09F755-259F-4B71-9123-73C15B7472D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038412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F8E16-05BC-4092-BD31-0FDE85337E1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3487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2EAD5A-1BFB-4177-86B7-4DF139058C58}"/>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5989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35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EC9B0D-77DF-4A13-B76E-1193982CB71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0450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07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87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D9D9E7A-20A1-49DB-AE9F-3C110C4835C5}"/>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1E37797D-CF9E-4D5D-82CE-A57FB4DD9DC6}"/>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219951DD-DC08-4C9D-9D7B-CCB5B1CEACA9}"/>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23B64B3B-E007-44F8-A7A7-46DE2111B178}"/>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B385C2DD-CB2F-48F0-8ADB-402EBE8E3439}"/>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7A98A2F3-ECB3-4EC6-8116-DBC92B11CF33}"/>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B2133AD2-06C4-413D-9A36-26ECF11BF707}"/>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BCEFC748-8B0D-45DC-AEB9-4C0CAA98387C}"/>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2301E22F-656D-4140-96F0-039DD77C611D}"/>
              </a:ext>
            </a:extLst>
          </p:cNvPr>
          <p:cNvSpPr>
            <a:spLocks noGrp="1"/>
          </p:cNvSpPr>
          <p:nvPr>
            <p:ph type="body" sz="quarter" idx="28"/>
          </p:nvPr>
        </p:nvSpPr>
        <p:spPr/>
        <p:txBody>
          <a:bodyPr/>
          <a:lstStyle/>
          <a:p>
            <a:endParaRPr lang="de-DE"/>
          </a:p>
        </p:txBody>
      </p:sp>
      <p:sp>
        <p:nvSpPr>
          <p:cNvPr id="11" name="Textplatzhalter 10">
            <a:extLst>
              <a:ext uri="{FF2B5EF4-FFF2-40B4-BE49-F238E27FC236}">
                <a16:creationId xmlns:a16="http://schemas.microsoft.com/office/drawing/2014/main" id="{04F647E5-B6F3-4CF3-ADB6-A843FC1F55F8}"/>
              </a:ext>
            </a:extLst>
          </p:cNvPr>
          <p:cNvSpPr>
            <a:spLocks noGrp="1"/>
          </p:cNvSpPr>
          <p:nvPr>
            <p:ph type="body" sz="quarter" idx="29"/>
          </p:nvPr>
        </p:nvSpPr>
        <p:spPr/>
        <p:txBody>
          <a:bodyPr/>
          <a:lstStyle/>
          <a:p>
            <a:endParaRPr lang="de-DE"/>
          </a:p>
        </p:txBody>
      </p:sp>
      <p:sp>
        <p:nvSpPr>
          <p:cNvPr id="12" name="Textplatzhalter 11">
            <a:extLst>
              <a:ext uri="{FF2B5EF4-FFF2-40B4-BE49-F238E27FC236}">
                <a16:creationId xmlns:a16="http://schemas.microsoft.com/office/drawing/2014/main" id="{CE20AA71-8778-48F1-ACEC-512C8E45C08B}"/>
              </a:ext>
            </a:extLst>
          </p:cNvPr>
          <p:cNvSpPr>
            <a:spLocks noGrp="1"/>
          </p:cNvSpPr>
          <p:nvPr>
            <p:ph type="body" sz="quarter" idx="30"/>
          </p:nvPr>
        </p:nvSpPr>
        <p:spPr/>
        <p:txBody>
          <a:bodyPr/>
          <a:lstStyle/>
          <a:p>
            <a:endParaRPr lang="de-DE"/>
          </a:p>
        </p:txBody>
      </p:sp>
      <p:sp>
        <p:nvSpPr>
          <p:cNvPr id="13" name="Textplatzhalter 12">
            <a:extLst>
              <a:ext uri="{FF2B5EF4-FFF2-40B4-BE49-F238E27FC236}">
                <a16:creationId xmlns:a16="http://schemas.microsoft.com/office/drawing/2014/main" id="{78CDD235-B59B-4B00-8D81-897AA1FF82D6}"/>
              </a:ext>
            </a:extLst>
          </p:cNvPr>
          <p:cNvSpPr>
            <a:spLocks noGrp="1"/>
          </p:cNvSpPr>
          <p:nvPr>
            <p:ph type="body" sz="quarter" idx="31"/>
          </p:nvPr>
        </p:nvSpPr>
        <p:spPr/>
        <p:txBody>
          <a:bodyPr/>
          <a:lstStyle/>
          <a:p>
            <a:endParaRPr lang="de-DE"/>
          </a:p>
        </p:txBody>
      </p:sp>
      <p:sp>
        <p:nvSpPr>
          <p:cNvPr id="14" name="Textplatzhalter 13">
            <a:extLst>
              <a:ext uri="{FF2B5EF4-FFF2-40B4-BE49-F238E27FC236}">
                <a16:creationId xmlns:a16="http://schemas.microsoft.com/office/drawing/2014/main" id="{7FD5C83C-442D-4EBA-BCC8-BB1DFA50E0C2}"/>
              </a:ext>
            </a:extLst>
          </p:cNvPr>
          <p:cNvSpPr>
            <a:spLocks noGrp="1"/>
          </p:cNvSpPr>
          <p:nvPr>
            <p:ph type="body" sz="quarter" idx="32"/>
          </p:nvPr>
        </p:nvSpPr>
        <p:spPr/>
        <p:txBody>
          <a:bodyPr/>
          <a:lstStyle/>
          <a:p>
            <a:endParaRPr lang="de-DE"/>
          </a:p>
        </p:txBody>
      </p:sp>
      <p:sp>
        <p:nvSpPr>
          <p:cNvPr id="15" name="Textplatzhalter 14">
            <a:extLst>
              <a:ext uri="{FF2B5EF4-FFF2-40B4-BE49-F238E27FC236}">
                <a16:creationId xmlns:a16="http://schemas.microsoft.com/office/drawing/2014/main" id="{7973EE12-5029-4B2E-B810-DEC9CBF49C0F}"/>
              </a:ext>
            </a:extLst>
          </p:cNvPr>
          <p:cNvSpPr>
            <a:spLocks noGrp="1"/>
          </p:cNvSpPr>
          <p:nvPr>
            <p:ph type="body" sz="quarter" idx="33"/>
          </p:nvPr>
        </p:nvSpPr>
        <p:spPr/>
        <p:txBody>
          <a:bodyPr/>
          <a:lstStyle/>
          <a:p>
            <a:endParaRPr lang="de-DE"/>
          </a:p>
        </p:txBody>
      </p:sp>
      <p:sp>
        <p:nvSpPr>
          <p:cNvPr id="16" name="Textplatzhalter 15">
            <a:extLst>
              <a:ext uri="{FF2B5EF4-FFF2-40B4-BE49-F238E27FC236}">
                <a16:creationId xmlns:a16="http://schemas.microsoft.com/office/drawing/2014/main" id="{CD656659-75AB-4156-ACC1-B9722417C00F}"/>
              </a:ext>
            </a:extLst>
          </p:cNvPr>
          <p:cNvSpPr>
            <a:spLocks noGrp="1"/>
          </p:cNvSpPr>
          <p:nvPr>
            <p:ph type="body" sz="quarter" idx="34"/>
          </p:nvPr>
        </p:nvSpPr>
        <p:spPr/>
        <p:txBody>
          <a:bodyPr/>
          <a:lstStyle/>
          <a:p>
            <a:endParaRPr lang="de-DE"/>
          </a:p>
        </p:txBody>
      </p:sp>
      <p:sp>
        <p:nvSpPr>
          <p:cNvPr id="17" name="Textplatzhalter 16">
            <a:extLst>
              <a:ext uri="{FF2B5EF4-FFF2-40B4-BE49-F238E27FC236}">
                <a16:creationId xmlns:a16="http://schemas.microsoft.com/office/drawing/2014/main" id="{DEA0F001-2B4A-4E67-A543-0642ED0ECBE5}"/>
              </a:ext>
            </a:extLst>
          </p:cNvPr>
          <p:cNvSpPr>
            <a:spLocks noGrp="1"/>
          </p:cNvSpPr>
          <p:nvPr>
            <p:ph type="body" sz="quarter" idx="35"/>
          </p:nvPr>
        </p:nvSpPr>
        <p:spPr/>
        <p:txBody>
          <a:bodyPr/>
          <a:lstStyle/>
          <a:p>
            <a:endParaRPr lang="de-DE"/>
          </a:p>
        </p:txBody>
      </p:sp>
      <p:sp>
        <p:nvSpPr>
          <p:cNvPr id="18" name="Textplatzhalter 17">
            <a:extLst>
              <a:ext uri="{FF2B5EF4-FFF2-40B4-BE49-F238E27FC236}">
                <a16:creationId xmlns:a16="http://schemas.microsoft.com/office/drawing/2014/main" id="{0E2B8BBD-9A4D-4EC7-8E25-7ADE6D9286B7}"/>
              </a:ext>
            </a:extLst>
          </p:cNvPr>
          <p:cNvSpPr>
            <a:spLocks noGrp="1"/>
          </p:cNvSpPr>
          <p:nvPr>
            <p:ph type="body" sz="quarter" idx="36"/>
          </p:nvPr>
        </p:nvSpPr>
        <p:spPr/>
        <p:txBody>
          <a:bodyPr/>
          <a:lstStyle/>
          <a:p>
            <a:endParaRPr lang="de-DE"/>
          </a:p>
        </p:txBody>
      </p:sp>
      <p:sp>
        <p:nvSpPr>
          <p:cNvPr id="19" name="Textplatzhalter 18">
            <a:extLst>
              <a:ext uri="{FF2B5EF4-FFF2-40B4-BE49-F238E27FC236}">
                <a16:creationId xmlns:a16="http://schemas.microsoft.com/office/drawing/2014/main" id="{90C0CA25-6083-44A6-8183-156256C875C9}"/>
              </a:ext>
            </a:extLst>
          </p:cNvPr>
          <p:cNvSpPr>
            <a:spLocks noGrp="1"/>
          </p:cNvSpPr>
          <p:nvPr>
            <p:ph type="body" sz="quarter" idx="37"/>
          </p:nvPr>
        </p:nvSpPr>
        <p:spPr/>
        <p:txBody>
          <a:bodyPr/>
          <a:lstStyle/>
          <a:p>
            <a:endParaRPr lang="de-DE"/>
          </a:p>
        </p:txBody>
      </p:sp>
      <p:sp>
        <p:nvSpPr>
          <p:cNvPr id="20" name="Textplatzhalter 19">
            <a:extLst>
              <a:ext uri="{FF2B5EF4-FFF2-40B4-BE49-F238E27FC236}">
                <a16:creationId xmlns:a16="http://schemas.microsoft.com/office/drawing/2014/main" id="{85067BD6-ED8C-46AB-8E9C-749BCFB69858}"/>
              </a:ext>
            </a:extLst>
          </p:cNvPr>
          <p:cNvSpPr>
            <a:spLocks noGrp="1"/>
          </p:cNvSpPr>
          <p:nvPr>
            <p:ph type="body" sz="quarter" idx="38"/>
          </p:nvPr>
        </p:nvSpPr>
        <p:spPr/>
        <p:txBody>
          <a:bodyPr/>
          <a:lstStyle/>
          <a:p>
            <a:endParaRPr lang="de-DE"/>
          </a:p>
        </p:txBody>
      </p:sp>
      <p:sp>
        <p:nvSpPr>
          <p:cNvPr id="21" name="Textplatzhalter 20">
            <a:extLst>
              <a:ext uri="{FF2B5EF4-FFF2-40B4-BE49-F238E27FC236}">
                <a16:creationId xmlns:a16="http://schemas.microsoft.com/office/drawing/2014/main" id="{D1A3B8E7-B11C-4399-91F1-CBD6D5719372}"/>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0C250503-7745-400C-A198-AC32498DC730}"/>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BC9A3BB0-2D7D-4C19-91D7-11681E28F558}"/>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C4F8853A-B815-40ED-9205-E876FF330819}"/>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1F26CC19-CAE1-4CC7-9F47-98F852E3BE26}"/>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8A1EEED0-C01E-47CD-BFF7-68BF6D9B5425}"/>
              </a:ext>
            </a:extLst>
          </p:cNvPr>
          <p:cNvSpPr>
            <a:spLocks noGrp="1"/>
          </p:cNvSpPr>
          <p:nvPr>
            <p:ph type="body" sz="quarter" idx="44"/>
          </p:nvPr>
        </p:nvSpPr>
        <p:spPr/>
        <p:txBody>
          <a:bodyPr/>
          <a:lstStyle/>
          <a:p>
            <a:endParaRPr lang="de-DE"/>
          </a:p>
        </p:txBody>
      </p:sp>
      <p:sp>
        <p:nvSpPr>
          <p:cNvPr id="29" name="Rechteck: abgerundete Ecken 28">
            <a:extLst>
              <a:ext uri="{FF2B5EF4-FFF2-40B4-BE49-F238E27FC236}">
                <a16:creationId xmlns:a16="http://schemas.microsoft.com/office/drawing/2014/main" id="{1F680DEC-103B-4DC4-9EDA-465A0DEC90F7}"/>
              </a:ext>
            </a:extLst>
          </p:cNvPr>
          <p:cNvSpPr/>
          <p:nvPr/>
        </p:nvSpPr>
        <p:spPr>
          <a:xfrm>
            <a:off x="3790604" y="1855988"/>
            <a:ext cx="728488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mj-lt"/>
            </a:endParaRPr>
          </a:p>
        </p:txBody>
      </p:sp>
      <p:sp>
        <p:nvSpPr>
          <p:cNvPr id="30" name="Textplatzhalter 46">
            <a:extLst>
              <a:ext uri="{FF2B5EF4-FFF2-40B4-BE49-F238E27FC236}">
                <a16:creationId xmlns:a16="http://schemas.microsoft.com/office/drawing/2014/main" id="{A4260554-39D7-4992-80FD-DEFDC7B78E82}"/>
              </a:ext>
            </a:extLst>
          </p:cNvPr>
          <p:cNvSpPr>
            <a:spLocks noGrp="1"/>
          </p:cNvSpPr>
          <p:nvPr/>
        </p:nvSpPr>
        <p:spPr>
          <a:xfrm>
            <a:off x="3790604" y="1848682"/>
            <a:ext cx="7299529" cy="338315"/>
          </a:xfrm>
          <a:prstGeom prst="rect">
            <a:avLst/>
          </a:prstGeom>
        </p:spPr>
        <p:txBody>
          <a:bodyPr vert="horz" lIns="91440" tIns="45720" rIns="91440" bIns="4572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de-DE" dirty="0"/>
          </a:p>
        </p:txBody>
      </p:sp>
      <p:sp>
        <p:nvSpPr>
          <p:cNvPr id="31" name="Textplatzhalter 46">
            <a:extLst>
              <a:ext uri="{FF2B5EF4-FFF2-40B4-BE49-F238E27FC236}">
                <a16:creationId xmlns:a16="http://schemas.microsoft.com/office/drawing/2014/main" id="{257CA0BF-DC2A-4EB2-92C9-59BDFD5F7B89}"/>
              </a:ext>
            </a:extLst>
          </p:cNvPr>
          <p:cNvSpPr>
            <a:spLocks noGrp="1"/>
          </p:cNvSpPr>
          <p:nvPr>
            <p:ph type="body" sz="quarter" idx="45" hasCustomPrompt="1"/>
          </p:nvPr>
        </p:nvSpPr>
        <p:spPr>
          <a:xfrm>
            <a:off x="3790605" y="1847689"/>
            <a:ext cx="7284880"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Tree>
    <p:extLst>
      <p:ext uri="{BB962C8B-B14F-4D97-AF65-F5344CB8AC3E}">
        <p14:creationId xmlns:p14="http://schemas.microsoft.com/office/powerpoint/2010/main" val="84403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E173FA-61CC-4BE4-88BC-64DFD33E35FD}"/>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F4B61153-C245-45E5-AB1E-CE8F45EA8AA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7EDF861B-92EC-446E-B50D-1F19260B0317}"/>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7E095989-0C92-46F9-87F5-51E36BF01321}"/>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C4C653-6ACD-4F31-A356-4E36D93885F0}"/>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A978439F-9B5E-445D-A3CE-869C9564208F}"/>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37F1D0F3-F6F9-48E8-B7BE-55094D38455F}"/>
              </a:ext>
            </a:extLst>
          </p:cNvPr>
          <p:cNvSpPr>
            <a:spLocks noGrp="1"/>
          </p:cNvSpPr>
          <p:nvPr>
            <p:ph type="body" sz="quarter" idx="12"/>
          </p:nvPr>
        </p:nvSpPr>
        <p:spPr/>
        <p:txBody>
          <a:bodyPr/>
          <a:lstStyle/>
          <a:p>
            <a:endParaRPr lang="de-DE"/>
          </a:p>
        </p:txBody>
      </p:sp>
      <p:sp>
        <p:nvSpPr>
          <p:cNvPr id="9" name="Textplatzhalter 8">
            <a:extLst>
              <a:ext uri="{FF2B5EF4-FFF2-40B4-BE49-F238E27FC236}">
                <a16:creationId xmlns:a16="http://schemas.microsoft.com/office/drawing/2014/main" id="{24CA20D8-51D9-4814-A800-F3772CBCE247}"/>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EF8F3E1A-1842-4649-8B12-10AA999773AA}"/>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51BCA502-B670-4A23-990B-37A9B59FB5D4}"/>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3C9950D0-E3FD-443F-A768-5717C1D66D41}"/>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92410CEC-8D50-46CB-B048-274313EAD521}"/>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3D854541-52F4-45D8-A8AF-2BA475E0ED2A}"/>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BA90276-4DC2-4A2B-BAED-6650FAD796CE}"/>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D8916FA2-E3E4-4D3D-81AF-35A80F21FADD}"/>
              </a:ext>
            </a:extLst>
          </p:cNvPr>
          <p:cNvSpPr>
            <a:spLocks noGrp="1"/>
          </p:cNvSpPr>
          <p:nvPr>
            <p:ph type="body" sz="quarter" idx="21"/>
          </p:nvPr>
        </p:nvSpPr>
        <p:spPr/>
        <p:txBody>
          <a:bodyPr/>
          <a:lstStyle/>
          <a:p>
            <a:endParaRPr lang="de-DE"/>
          </a:p>
        </p:txBody>
      </p:sp>
      <p:sp>
        <p:nvSpPr>
          <p:cNvPr id="17" name="Textplatzhalter 16">
            <a:extLst>
              <a:ext uri="{FF2B5EF4-FFF2-40B4-BE49-F238E27FC236}">
                <a16:creationId xmlns:a16="http://schemas.microsoft.com/office/drawing/2014/main" id="{8C36F8A7-0942-42AA-9620-798012279CBC}"/>
              </a:ext>
            </a:extLst>
          </p:cNvPr>
          <p:cNvSpPr>
            <a:spLocks noGrp="1"/>
          </p:cNvSpPr>
          <p:nvPr>
            <p:ph type="body" sz="quarter" idx="22"/>
          </p:nvPr>
        </p:nvSpPr>
        <p:spPr/>
        <p:txBody>
          <a:bodyPr/>
          <a:lstStyle/>
          <a:p>
            <a:endParaRPr lang="de-DE"/>
          </a:p>
        </p:txBody>
      </p:sp>
      <p:sp>
        <p:nvSpPr>
          <p:cNvPr id="18" name="Textplatzhalter 17">
            <a:extLst>
              <a:ext uri="{FF2B5EF4-FFF2-40B4-BE49-F238E27FC236}">
                <a16:creationId xmlns:a16="http://schemas.microsoft.com/office/drawing/2014/main" id="{AB93FBAD-ED1C-4EF8-8861-3E082EDFF741}"/>
              </a:ext>
            </a:extLst>
          </p:cNvPr>
          <p:cNvSpPr>
            <a:spLocks noGrp="1"/>
          </p:cNvSpPr>
          <p:nvPr>
            <p:ph type="body" sz="quarter" idx="23"/>
          </p:nvPr>
        </p:nvSpPr>
        <p:spPr/>
        <p:txBody>
          <a:bodyPr/>
          <a:lstStyle/>
          <a:p>
            <a:endParaRPr lang="de-DE"/>
          </a:p>
        </p:txBody>
      </p:sp>
      <p:sp>
        <p:nvSpPr>
          <p:cNvPr id="19" name="Textplatzhalter 18">
            <a:extLst>
              <a:ext uri="{FF2B5EF4-FFF2-40B4-BE49-F238E27FC236}">
                <a16:creationId xmlns:a16="http://schemas.microsoft.com/office/drawing/2014/main" id="{E9E1222B-E027-4A0D-B0FA-1E364EB4DFDC}"/>
              </a:ext>
            </a:extLst>
          </p:cNvPr>
          <p:cNvSpPr>
            <a:spLocks noGrp="1"/>
          </p:cNvSpPr>
          <p:nvPr>
            <p:ph type="body" sz="quarter" idx="25"/>
          </p:nvPr>
        </p:nvSpPr>
        <p:spPr/>
        <p:txBody>
          <a:bodyPr/>
          <a:lstStyle/>
          <a:p>
            <a:endParaRPr lang="de-DE"/>
          </a:p>
        </p:txBody>
      </p:sp>
      <p:sp>
        <p:nvSpPr>
          <p:cNvPr id="20" name="Textplatzhalter 19">
            <a:extLst>
              <a:ext uri="{FF2B5EF4-FFF2-40B4-BE49-F238E27FC236}">
                <a16:creationId xmlns:a16="http://schemas.microsoft.com/office/drawing/2014/main" id="{D7A8257C-C75C-43F4-ABB0-56A6E55B2CD2}"/>
              </a:ext>
            </a:extLst>
          </p:cNvPr>
          <p:cNvSpPr>
            <a:spLocks noGrp="1"/>
          </p:cNvSpPr>
          <p:nvPr>
            <p:ph type="body" sz="quarter" idx="26"/>
          </p:nvPr>
        </p:nvSpPr>
        <p:spPr/>
        <p:txBody>
          <a:bodyPr/>
          <a:lstStyle/>
          <a:p>
            <a:endParaRPr lang="de-DE"/>
          </a:p>
        </p:txBody>
      </p:sp>
      <p:sp>
        <p:nvSpPr>
          <p:cNvPr id="21" name="Textplatzhalter 20">
            <a:extLst>
              <a:ext uri="{FF2B5EF4-FFF2-40B4-BE49-F238E27FC236}">
                <a16:creationId xmlns:a16="http://schemas.microsoft.com/office/drawing/2014/main" id="{5F50119B-5AE1-4D95-964D-A56B71E83C34}"/>
              </a:ext>
            </a:extLst>
          </p:cNvPr>
          <p:cNvSpPr>
            <a:spLocks noGrp="1"/>
          </p:cNvSpPr>
          <p:nvPr>
            <p:ph type="body" sz="quarter" idx="27"/>
          </p:nvPr>
        </p:nvSpPr>
        <p:spPr/>
        <p:txBody>
          <a:bodyPr/>
          <a:lstStyle/>
          <a:p>
            <a:endParaRPr lang="de-DE"/>
          </a:p>
        </p:txBody>
      </p:sp>
      <p:sp>
        <p:nvSpPr>
          <p:cNvPr id="22" name="Textplatzhalter 21">
            <a:extLst>
              <a:ext uri="{FF2B5EF4-FFF2-40B4-BE49-F238E27FC236}">
                <a16:creationId xmlns:a16="http://schemas.microsoft.com/office/drawing/2014/main" id="{620A5DD9-4E95-42C5-9B1F-E11DC2EF416A}"/>
              </a:ext>
            </a:extLst>
          </p:cNvPr>
          <p:cNvSpPr>
            <a:spLocks noGrp="1"/>
          </p:cNvSpPr>
          <p:nvPr>
            <p:ph type="body" sz="quarter" idx="28"/>
          </p:nvPr>
        </p:nvSpPr>
        <p:spPr/>
        <p:txBody>
          <a:bodyPr/>
          <a:lstStyle/>
          <a:p>
            <a:endParaRPr lang="de-DE"/>
          </a:p>
        </p:txBody>
      </p:sp>
      <p:sp>
        <p:nvSpPr>
          <p:cNvPr id="23" name="Textplatzhalter 22">
            <a:extLst>
              <a:ext uri="{FF2B5EF4-FFF2-40B4-BE49-F238E27FC236}">
                <a16:creationId xmlns:a16="http://schemas.microsoft.com/office/drawing/2014/main" id="{C1F549A8-9815-44F7-BCC0-474990F02A9B}"/>
              </a:ext>
            </a:extLst>
          </p:cNvPr>
          <p:cNvSpPr>
            <a:spLocks noGrp="1"/>
          </p:cNvSpPr>
          <p:nvPr>
            <p:ph type="body" sz="quarter" idx="29"/>
          </p:nvPr>
        </p:nvSpPr>
        <p:spPr/>
        <p:txBody>
          <a:bodyPr/>
          <a:lstStyle/>
          <a:p>
            <a:endParaRPr lang="de-DE"/>
          </a:p>
        </p:txBody>
      </p:sp>
      <p:sp>
        <p:nvSpPr>
          <p:cNvPr id="24" name="Textplatzhalter 23">
            <a:extLst>
              <a:ext uri="{FF2B5EF4-FFF2-40B4-BE49-F238E27FC236}">
                <a16:creationId xmlns:a16="http://schemas.microsoft.com/office/drawing/2014/main" id="{01629DF5-6827-4FC4-9F9A-BD8ABD04B516}"/>
              </a:ext>
            </a:extLst>
          </p:cNvPr>
          <p:cNvSpPr>
            <a:spLocks noGrp="1"/>
          </p:cNvSpPr>
          <p:nvPr>
            <p:ph type="body" sz="quarter" idx="30"/>
          </p:nvPr>
        </p:nvSpPr>
        <p:spPr/>
        <p:txBody>
          <a:bodyPr/>
          <a:lstStyle/>
          <a:p>
            <a:endParaRPr lang="de-DE"/>
          </a:p>
        </p:txBody>
      </p:sp>
      <p:sp>
        <p:nvSpPr>
          <p:cNvPr id="25" name="Textplatzhalter 24">
            <a:extLst>
              <a:ext uri="{FF2B5EF4-FFF2-40B4-BE49-F238E27FC236}">
                <a16:creationId xmlns:a16="http://schemas.microsoft.com/office/drawing/2014/main" id="{6BD79AB4-6087-4166-8827-BBC8808DDB2B}"/>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413519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E2FF09B-53FF-4E9D-B96B-B2A3C72D5CC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87155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A413453-6812-4EBC-ABAC-7B99C23D37C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41143089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AE94F60F-272F-4A96-9BBB-B50B729EA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Words>
  <Application>Microsoft Office PowerPoint</Application>
  <PresentationFormat>Breitbild</PresentationFormat>
  <Paragraphs>1</Paragraphs>
  <Slides>19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Apercu Pro</vt:lpstr>
      <vt:lpstr>Apercu Pro Light</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Josephine Hoffheinz</cp:lastModifiedBy>
  <cp:revision>9</cp:revision>
  <dcterms:created xsi:type="dcterms:W3CDTF">2020-07-08T12:31:02Z</dcterms:created>
  <dcterms:modified xsi:type="dcterms:W3CDTF">2021-11-09T10:57:34Z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