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8" r:id="rId5"/>
    <p:sldId id="257" r:id="rId6"/>
    <p:sldId id="258" r:id="rId7"/>
    <p:sldId id="267" r:id="rId8"/>
    <p:sldId id="310" r:id="rId9"/>
    <p:sldId id="296" r:id="rId10"/>
    <p:sldId id="294" r:id="rId11"/>
    <p:sldId id="284" r:id="rId12"/>
    <p:sldId id="298" r:id="rId13"/>
    <p:sldId id="299" r:id="rId14"/>
    <p:sldId id="300" r:id="rId15"/>
    <p:sldId id="301" r:id="rId16"/>
    <p:sldId id="302" r:id="rId17"/>
    <p:sldId id="303" r:id="rId18"/>
    <p:sldId id="304" r:id="rId19"/>
    <p:sldId id="308" r:id="rId20"/>
    <p:sldId id="309"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68"/>
            <p14:sldId id="257"/>
            <p14:sldId id="258"/>
            <p14:sldId id="267"/>
          </p14:sldIdLst>
        </p14:section>
        <p14:section name="Your team" id="{9C696F81-A4E5-4967-AA20-C54021685281}">
          <p14:sldIdLst>
            <p14:sldId id="310"/>
            <p14:sldId id="296"/>
            <p14:sldId id="294"/>
            <p14:sldId id="284"/>
          </p14:sldIdLst>
        </p14:section>
        <p14:section name="Your solution" id="{8CB7ACCA-DF70-493C-BF11-2E0D5CAD1F3B}">
          <p14:sldIdLst>
            <p14:sldId id="298"/>
            <p14:sldId id="299"/>
            <p14:sldId id="300"/>
            <p14:sldId id="301"/>
            <p14:sldId id="302"/>
            <p14:sldId id="303"/>
            <p14:sldId id="304"/>
            <p14:sldId id="308"/>
            <p14:sldId id="30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2"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Yannis Frek" initials="YF" lastIdx="4" clrIdx="3">
    <p:extLst>
      <p:ext uri="{19B8F6BF-5375-455C-9EA6-DF929625EA0E}">
        <p15:presenceInfo xmlns:p15="http://schemas.microsoft.com/office/powerpoint/2012/main" userId="Yannis F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3792BC"/>
    <a:srgbClr val="A6C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A702D-866C-4A36-B1BA-2D1684EB2CD4}" v="1" dt="2021-04-28T12:27:28.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3772" autoAdjust="0"/>
  </p:normalViewPr>
  <p:slideViewPr>
    <p:cSldViewPr snapToGrid="0">
      <p:cViewPr varScale="1">
        <p:scale>
          <a:sx n="108" d="100"/>
          <a:sy n="108" d="100"/>
        </p:scale>
        <p:origin x="678" y="102"/>
      </p:cViewPr>
      <p:guideLst>
        <p:guide orient="horz" pos="3158"/>
        <p:guide pos="77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A80CE485-93F5-4E45-8E17-7F155168D2DF}"/>
    <pc:docChg chg="undo custSel addSld delSld modSld sldOrd modMainMaster modSection">
      <pc:chgData name="Yannis Frek" userId="41af7858-dbb6-49d9-9273-45d960296d06" providerId="ADAL" clId="{A80CE485-93F5-4E45-8E17-7F155168D2DF}" dt="2021-04-09T11:50:06.700" v="298" actId="20578"/>
      <pc:docMkLst>
        <pc:docMk/>
      </pc:docMkLst>
      <pc:sldChg chg="delCm">
        <pc:chgData name="Yannis Frek" userId="41af7858-dbb6-49d9-9273-45d960296d06" providerId="ADAL" clId="{A80CE485-93F5-4E45-8E17-7F155168D2DF}" dt="2021-04-09T06:07:14.871" v="14" actId="1592"/>
        <pc:sldMkLst>
          <pc:docMk/>
          <pc:sldMk cId="3206604929" sldId="257"/>
        </pc:sldMkLst>
      </pc:sldChg>
      <pc:sldChg chg="delCm modCm">
        <pc:chgData name="Yannis Frek" userId="41af7858-dbb6-49d9-9273-45d960296d06" providerId="ADAL" clId="{A80CE485-93F5-4E45-8E17-7F155168D2DF}" dt="2021-04-09T06:06:53.215" v="7" actId="1592"/>
        <pc:sldMkLst>
          <pc:docMk/>
          <pc:sldMk cId="1058365505" sldId="268"/>
        </pc:sldMkLst>
      </pc:sldChg>
      <pc:sldChg chg="del">
        <pc:chgData name="Yannis Frek" userId="41af7858-dbb6-49d9-9273-45d960296d06" providerId="ADAL" clId="{A80CE485-93F5-4E45-8E17-7F155168D2DF}" dt="2021-04-09T06:10:40.827" v="39" actId="47"/>
        <pc:sldMkLst>
          <pc:docMk/>
          <pc:sldMk cId="4173776297" sldId="278"/>
        </pc:sldMkLst>
      </pc:sldChg>
      <pc:sldChg chg="delCm">
        <pc:chgData name="Yannis Frek" userId="41af7858-dbb6-49d9-9273-45d960296d06" providerId="ADAL" clId="{A80CE485-93F5-4E45-8E17-7F155168D2DF}" dt="2021-04-09T06:07:39.311" v="19" actId="1592"/>
        <pc:sldMkLst>
          <pc:docMk/>
          <pc:sldMk cId="3395703124" sldId="279"/>
        </pc:sldMkLst>
      </pc:sldChg>
      <pc:sldChg chg="delCm">
        <pc:chgData name="Yannis Frek" userId="41af7858-dbb6-49d9-9273-45d960296d06" providerId="ADAL" clId="{A80CE485-93F5-4E45-8E17-7F155168D2DF}" dt="2021-04-09T06:11:23.846" v="61" actId="1592"/>
        <pc:sldMkLst>
          <pc:docMk/>
          <pc:sldMk cId="3390819974" sldId="287"/>
        </pc:sldMkLst>
      </pc:sldChg>
      <pc:sldChg chg="delCm">
        <pc:chgData name="Yannis Frek" userId="41af7858-dbb6-49d9-9273-45d960296d06" providerId="ADAL" clId="{A80CE485-93F5-4E45-8E17-7F155168D2DF}" dt="2021-04-09T06:19:38.587" v="291" actId="1592"/>
        <pc:sldMkLst>
          <pc:docMk/>
          <pc:sldMk cId="3837379643" sldId="288"/>
        </pc:sldMkLst>
      </pc:sldChg>
      <pc:sldChg chg="delCm">
        <pc:chgData name="Yannis Frek" userId="41af7858-dbb6-49d9-9273-45d960296d06" providerId="ADAL" clId="{A80CE485-93F5-4E45-8E17-7F155168D2DF}" dt="2021-04-09T06:16:09.923" v="123" actId="1592"/>
        <pc:sldMkLst>
          <pc:docMk/>
          <pc:sldMk cId="2839486931" sldId="290"/>
        </pc:sldMkLst>
      </pc:sldChg>
      <pc:sldChg chg="delCm">
        <pc:chgData name="Yannis Frek" userId="41af7858-dbb6-49d9-9273-45d960296d06" providerId="ADAL" clId="{A80CE485-93F5-4E45-8E17-7F155168D2DF}" dt="2021-04-09T06:16:11.932" v="124" actId="1592"/>
        <pc:sldMkLst>
          <pc:docMk/>
          <pc:sldMk cId="2883464358" sldId="291"/>
        </pc:sldMkLst>
      </pc:sldChg>
      <pc:sldChg chg="delCm">
        <pc:chgData name="Yannis Frek" userId="41af7858-dbb6-49d9-9273-45d960296d06" providerId="ADAL" clId="{A80CE485-93F5-4E45-8E17-7F155168D2DF}" dt="2021-04-09T06:19:27.820" v="289" actId="1592"/>
        <pc:sldMkLst>
          <pc:docMk/>
          <pc:sldMk cId="3555851519" sldId="292"/>
        </pc:sldMkLst>
      </pc:sldChg>
      <pc:sldChg chg="modSp del mod">
        <pc:chgData name="Yannis Frek" userId="41af7858-dbb6-49d9-9273-45d960296d06" providerId="ADAL" clId="{A80CE485-93F5-4E45-8E17-7F155168D2DF}" dt="2021-04-09T06:09:49.340" v="35" actId="47"/>
        <pc:sldMkLst>
          <pc:docMk/>
          <pc:sldMk cId="833727308" sldId="293"/>
        </pc:sldMkLst>
        <pc:spChg chg="mod">
          <ac:chgData name="Yannis Frek" userId="41af7858-dbb6-49d9-9273-45d960296d06" providerId="ADAL" clId="{A80CE485-93F5-4E45-8E17-7F155168D2DF}" dt="2021-04-09T06:08:41.736" v="21" actId="404"/>
          <ac:spMkLst>
            <pc:docMk/>
            <pc:sldMk cId="833727308" sldId="293"/>
            <ac:spMk id="2" creationId="{1F98BC01-A689-40AB-B290-E7995B2E0D8B}"/>
          </ac:spMkLst>
        </pc:spChg>
      </pc:sldChg>
      <pc:sldChg chg="del">
        <pc:chgData name="Yannis Frek" userId="41af7858-dbb6-49d9-9273-45d960296d06" providerId="ADAL" clId="{A80CE485-93F5-4E45-8E17-7F155168D2DF}" dt="2021-04-09T11:49:59.273" v="296" actId="47"/>
        <pc:sldMkLst>
          <pc:docMk/>
          <pc:sldMk cId="3622654307" sldId="295"/>
        </pc:sldMkLst>
      </pc:sldChg>
      <pc:sldChg chg="new">
        <pc:chgData name="Yannis Frek" userId="41af7858-dbb6-49d9-9273-45d960296d06" providerId="ADAL" clId="{A80CE485-93F5-4E45-8E17-7F155168D2DF}" dt="2021-04-09T06:09:53.725" v="36" actId="680"/>
        <pc:sldMkLst>
          <pc:docMk/>
          <pc:sldMk cId="187060180" sldId="296"/>
        </pc:sldMkLst>
      </pc:sldChg>
      <pc:sldChg chg="new">
        <pc:chgData name="Yannis Frek" userId="41af7858-dbb6-49d9-9273-45d960296d06" providerId="ADAL" clId="{A80CE485-93F5-4E45-8E17-7F155168D2DF}" dt="2021-04-09T11:48:51.070" v="292" actId="680"/>
        <pc:sldMkLst>
          <pc:docMk/>
          <pc:sldMk cId="2866717545" sldId="297"/>
        </pc:sldMkLst>
      </pc:sldChg>
      <pc:sldChg chg="new del">
        <pc:chgData name="Yannis Frek" userId="41af7858-dbb6-49d9-9273-45d960296d06" providerId="ADAL" clId="{A80CE485-93F5-4E45-8E17-7F155168D2DF}" dt="2021-04-09T06:18:00.598" v="132" actId="47"/>
        <pc:sldMkLst>
          <pc:docMk/>
          <pc:sldMk cId="4292267642" sldId="297"/>
        </pc:sldMkLst>
      </pc:sldChg>
      <pc:sldChg chg="new ord">
        <pc:chgData name="Yannis Frek" userId="41af7858-dbb6-49d9-9273-45d960296d06" providerId="ADAL" clId="{A80CE485-93F5-4E45-8E17-7F155168D2DF}" dt="2021-04-09T11:50:06.700" v="298" actId="20578"/>
        <pc:sldMkLst>
          <pc:docMk/>
          <pc:sldMk cId="428237928" sldId="298"/>
        </pc:sldMkLst>
      </pc:sldChg>
      <pc:sldMasterChg chg="modSldLayout">
        <pc:chgData name="Yannis Frek" userId="41af7858-dbb6-49d9-9273-45d960296d06" providerId="ADAL" clId="{A80CE485-93F5-4E45-8E17-7F155168D2DF}" dt="2021-04-09T11:49:49.660" v="295"/>
        <pc:sldMasterMkLst>
          <pc:docMk/>
          <pc:sldMasterMk cId="2168357150" sldId="2147483648"/>
        </pc:sldMasterMkLst>
        <pc:sldLayoutChg chg="modSp mod">
          <pc:chgData name="Yannis Frek" userId="41af7858-dbb6-49d9-9273-45d960296d06" providerId="ADAL" clId="{A80CE485-93F5-4E45-8E17-7F155168D2DF}" dt="2021-04-09T06:07:10.555" v="13" actId="20577"/>
          <pc:sldLayoutMkLst>
            <pc:docMk/>
            <pc:sldMasterMk cId="2168357150" sldId="2147483648"/>
            <pc:sldLayoutMk cId="3375007619" sldId="2147483649"/>
          </pc:sldLayoutMkLst>
          <pc:spChg chg="mod">
            <ac:chgData name="Yannis Frek" userId="41af7858-dbb6-49d9-9273-45d960296d06" providerId="ADAL" clId="{A80CE485-93F5-4E45-8E17-7F155168D2DF}" dt="2021-04-09T06:07:10.555" v="13" actId="20577"/>
            <ac:spMkLst>
              <pc:docMk/>
              <pc:sldMasterMk cId="2168357150" sldId="2147483648"/>
              <pc:sldLayoutMk cId="3375007619" sldId="2147483649"/>
              <ac:spMk id="2" creationId="{D92B8D51-1BBB-4055-BF58-D6F6CBF2681E}"/>
            </ac:spMkLst>
          </pc:spChg>
        </pc:sldLayoutChg>
        <pc:sldLayoutChg chg="addSp delSp modSp">
          <pc:chgData name="Yannis Frek" userId="41af7858-dbb6-49d9-9273-45d960296d06" providerId="ADAL" clId="{A80CE485-93F5-4E45-8E17-7F155168D2DF}" dt="2021-04-09T11:49:49.660" v="295"/>
          <pc:sldLayoutMkLst>
            <pc:docMk/>
            <pc:sldMasterMk cId="2168357150" sldId="2147483648"/>
            <pc:sldLayoutMk cId="833378813" sldId="2147483667"/>
          </pc:sldLayoutMkLst>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8" creationId="{BCAD6B38-A515-4289-9372-F81E5AB64CA0}"/>
            </ac:spMkLst>
          </pc:spChg>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9" creationId="{8A3EBED1-DBA2-4E23-992E-1E4EE7A4C152}"/>
            </ac:spMkLst>
          </pc:spChg>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10" creationId="{4854D289-7CA9-4587-BB6A-C1D24068C874}"/>
            </ac:spMkLst>
          </pc:spChg>
          <pc:spChg chg="add mod">
            <ac:chgData name="Yannis Frek" userId="41af7858-dbb6-49d9-9273-45d960296d06" providerId="ADAL" clId="{A80CE485-93F5-4E45-8E17-7F155168D2DF}" dt="2021-04-09T11:49:49.660" v="295"/>
            <ac:spMkLst>
              <pc:docMk/>
              <pc:sldMasterMk cId="2168357150" sldId="2147483648"/>
              <pc:sldLayoutMk cId="833378813" sldId="2147483667"/>
              <ac:spMk id="12" creationId="{BE66591F-2E4D-49D1-BC3C-CB4922AD418C}"/>
            </ac:spMkLst>
          </pc:spChg>
          <pc:spChg chg="add mod">
            <ac:chgData name="Yannis Frek" userId="41af7858-dbb6-49d9-9273-45d960296d06" providerId="ADAL" clId="{A80CE485-93F5-4E45-8E17-7F155168D2DF}" dt="2021-04-09T11:49:49.660" v="295"/>
            <ac:spMkLst>
              <pc:docMk/>
              <pc:sldMasterMk cId="2168357150" sldId="2147483648"/>
              <pc:sldLayoutMk cId="833378813" sldId="2147483667"/>
              <ac:spMk id="14" creationId="{AE8361ED-BFCC-4DEA-9638-629C9D11B9BF}"/>
            </ac:spMkLst>
          </pc:spChg>
          <pc:spChg chg="add mod">
            <ac:chgData name="Yannis Frek" userId="41af7858-dbb6-49d9-9273-45d960296d06" providerId="ADAL" clId="{A80CE485-93F5-4E45-8E17-7F155168D2DF}" dt="2021-04-09T11:49:49.660" v="295"/>
            <ac:spMkLst>
              <pc:docMk/>
              <pc:sldMasterMk cId="2168357150" sldId="2147483648"/>
              <pc:sldLayoutMk cId="833378813" sldId="2147483667"/>
              <ac:spMk id="16" creationId="{4239F109-8AFC-438F-BA83-FB5E2126B125}"/>
            </ac:spMkLst>
          </pc:spChg>
        </pc:sldLayoutChg>
        <pc:sldLayoutChg chg="modSp mod">
          <pc:chgData name="Yannis Frek" userId="41af7858-dbb6-49d9-9273-45d960296d06" providerId="ADAL" clId="{A80CE485-93F5-4E45-8E17-7F155168D2DF}" dt="2021-04-09T06:07:33.357" v="18" actId="20577"/>
          <pc:sldLayoutMkLst>
            <pc:docMk/>
            <pc:sldMasterMk cId="2168357150" sldId="2147483648"/>
            <pc:sldLayoutMk cId="3580464592" sldId="2147483668"/>
          </pc:sldLayoutMkLst>
          <pc:spChg chg="mod">
            <ac:chgData name="Yannis Frek" userId="41af7858-dbb6-49d9-9273-45d960296d06" providerId="ADAL" clId="{A80CE485-93F5-4E45-8E17-7F155168D2DF}" dt="2021-04-09T06:07:33.357" v="18" actId="20577"/>
            <ac:spMkLst>
              <pc:docMk/>
              <pc:sldMasterMk cId="2168357150" sldId="2147483648"/>
              <pc:sldLayoutMk cId="3580464592" sldId="2147483668"/>
              <ac:spMk id="14" creationId="{3A0E83CA-5246-4653-8936-8B4111A3563F}"/>
            </ac:spMkLst>
          </pc:spChg>
        </pc:sldLayoutChg>
        <pc:sldLayoutChg chg="addSp delSp modSp mod">
          <pc:chgData name="Yannis Frek" userId="41af7858-dbb6-49d9-9273-45d960296d06" providerId="ADAL" clId="{A80CE485-93F5-4E45-8E17-7F155168D2DF}" dt="2021-04-09T06:12:42.662" v="79" actId="20577"/>
          <pc:sldLayoutMkLst>
            <pc:docMk/>
            <pc:sldMasterMk cId="2168357150" sldId="2147483648"/>
            <pc:sldLayoutMk cId="2293935550" sldId="2147483709"/>
          </pc:sldLayoutMkLst>
          <pc:spChg chg="add del">
            <ac:chgData name="Yannis Frek" userId="41af7858-dbb6-49d9-9273-45d960296d06" providerId="ADAL" clId="{A80CE485-93F5-4E45-8E17-7F155168D2DF}" dt="2021-04-09T06:12:18.140" v="68" actId="22"/>
            <ac:spMkLst>
              <pc:docMk/>
              <pc:sldMasterMk cId="2168357150" sldId="2147483648"/>
              <pc:sldLayoutMk cId="2293935550" sldId="2147483709"/>
              <ac:spMk id="11" creationId="{A81FA905-1D5F-4283-970D-2F8735C35921}"/>
            </ac:spMkLst>
          </pc:spChg>
          <pc:spChg chg="mod">
            <ac:chgData name="Yannis Frek" userId="41af7858-dbb6-49d9-9273-45d960296d06" providerId="ADAL" clId="{A80CE485-93F5-4E45-8E17-7F155168D2DF}" dt="2021-04-09T06:12:42.662" v="79" actId="20577"/>
            <ac:spMkLst>
              <pc:docMk/>
              <pc:sldMasterMk cId="2168357150" sldId="2147483648"/>
              <pc:sldLayoutMk cId="2293935550" sldId="2147483709"/>
              <ac:spMk id="14" creationId="{0A490D77-2950-4532-A0B0-5CCF2C8A4596}"/>
            </ac:spMkLst>
          </pc:spChg>
          <pc:spChg chg="mod">
            <ac:chgData name="Yannis Frek" userId="41af7858-dbb6-49d9-9273-45d960296d06" providerId="ADAL" clId="{A80CE485-93F5-4E45-8E17-7F155168D2DF}" dt="2021-04-09T06:12:25.738" v="71" actId="20577"/>
            <ac:spMkLst>
              <pc:docMk/>
              <pc:sldMasterMk cId="2168357150" sldId="2147483648"/>
              <pc:sldLayoutMk cId="2293935550" sldId="2147483709"/>
              <ac:spMk id="18" creationId="{816B7E31-D2E4-4171-8517-529D98513827}"/>
            </ac:spMkLst>
          </pc:spChg>
        </pc:sldLayoutChg>
        <pc:sldLayoutChg chg="addSp delSp modSp mod">
          <pc:chgData name="Yannis Frek" userId="41af7858-dbb6-49d9-9273-45d960296d06" providerId="ADAL" clId="{A80CE485-93F5-4E45-8E17-7F155168D2DF}" dt="2021-04-09T06:18:26.309" v="144" actId="20577"/>
          <pc:sldLayoutMkLst>
            <pc:docMk/>
            <pc:sldMasterMk cId="2168357150" sldId="2147483648"/>
            <pc:sldLayoutMk cId="2575555482" sldId="2147483713"/>
          </pc:sldLayoutMkLst>
          <pc:spChg chg="add mod">
            <ac:chgData name="Yannis Frek" userId="41af7858-dbb6-49d9-9273-45d960296d06" providerId="ADAL" clId="{A80CE485-93F5-4E45-8E17-7F155168D2DF}" dt="2021-04-09T06:18:26.309" v="144" actId="20577"/>
            <ac:spMkLst>
              <pc:docMk/>
              <pc:sldMasterMk cId="2168357150" sldId="2147483648"/>
              <pc:sldLayoutMk cId="2575555482" sldId="2147483713"/>
              <ac:spMk id="11" creationId="{042BBB92-A7BD-415D-951A-9EE79355A7BD}"/>
            </ac:spMkLst>
          </pc:spChg>
          <pc:spChg chg="del">
            <ac:chgData name="Yannis Frek" userId="41af7858-dbb6-49d9-9273-45d960296d06" providerId="ADAL" clId="{A80CE485-93F5-4E45-8E17-7F155168D2DF}" dt="2021-04-09T06:18:20.015" v="133" actId="478"/>
            <ac:spMkLst>
              <pc:docMk/>
              <pc:sldMasterMk cId="2168357150" sldId="2147483648"/>
              <pc:sldLayoutMk cId="2575555482" sldId="2147483713"/>
              <ac:spMk id="14" creationId="{0A490D77-2950-4532-A0B0-5CCF2C8A4596}"/>
            </ac:spMkLst>
          </pc:spChg>
          <pc:spChg chg="add mod">
            <ac:chgData name="Yannis Frek" userId="41af7858-dbb6-49d9-9273-45d960296d06" providerId="ADAL" clId="{A80CE485-93F5-4E45-8E17-7F155168D2DF}" dt="2021-04-09T06:18:20.499" v="134"/>
            <ac:spMkLst>
              <pc:docMk/>
              <pc:sldMasterMk cId="2168357150" sldId="2147483648"/>
              <pc:sldLayoutMk cId="2575555482" sldId="2147483713"/>
              <ac:spMk id="15" creationId="{10422C1A-C390-40C7-BCB8-13BC02D1AAED}"/>
            </ac:spMkLst>
          </pc:spChg>
          <pc:spChg chg="del">
            <ac:chgData name="Yannis Frek" userId="41af7858-dbb6-49d9-9273-45d960296d06" providerId="ADAL" clId="{A80CE485-93F5-4E45-8E17-7F155168D2DF}" dt="2021-04-09T06:18:20.015" v="133" actId="478"/>
            <ac:spMkLst>
              <pc:docMk/>
              <pc:sldMasterMk cId="2168357150" sldId="2147483648"/>
              <pc:sldLayoutMk cId="2575555482" sldId="2147483713"/>
              <ac:spMk id="16" creationId="{5B8D948F-CE09-45B0-AE88-D143A3C351AE}"/>
            </ac:spMkLst>
          </pc:spChg>
        </pc:sldLayoutChg>
        <pc:sldLayoutChg chg="modSp mod">
          <pc:chgData name="Yannis Frek" userId="41af7858-dbb6-49d9-9273-45d960296d06" providerId="ADAL" clId="{A80CE485-93F5-4E45-8E17-7F155168D2DF}" dt="2021-04-09T06:11:06.243" v="59" actId="20577"/>
          <pc:sldLayoutMkLst>
            <pc:docMk/>
            <pc:sldMasterMk cId="2168357150" sldId="2147483648"/>
            <pc:sldLayoutMk cId="2293192484" sldId="2147483718"/>
          </pc:sldLayoutMkLst>
          <pc:spChg chg="mod">
            <ac:chgData name="Yannis Frek" userId="41af7858-dbb6-49d9-9273-45d960296d06" providerId="ADAL" clId="{A80CE485-93F5-4E45-8E17-7F155168D2DF}" dt="2021-04-09T06:11:06.243" v="59" actId="20577"/>
            <ac:spMkLst>
              <pc:docMk/>
              <pc:sldMasterMk cId="2168357150" sldId="2147483648"/>
              <pc:sldLayoutMk cId="2293192484" sldId="2147483718"/>
              <ac:spMk id="14" creationId="{0A490D77-2950-4532-A0B0-5CCF2C8A4596}"/>
            </ac:spMkLst>
          </pc:spChg>
        </pc:sldLayoutChg>
        <pc:sldLayoutChg chg="modSp mod">
          <pc:chgData name="Yannis Frek" userId="41af7858-dbb6-49d9-9273-45d960296d06" providerId="ADAL" clId="{A80CE485-93F5-4E45-8E17-7F155168D2DF}" dt="2021-04-09T06:02:23.821" v="6" actId="20577"/>
          <pc:sldLayoutMkLst>
            <pc:docMk/>
            <pc:sldMasterMk cId="2168357150" sldId="2147483648"/>
            <pc:sldLayoutMk cId="837989620" sldId="2147483720"/>
          </pc:sldLayoutMkLst>
          <pc:spChg chg="mod">
            <ac:chgData name="Yannis Frek" userId="41af7858-dbb6-49d9-9273-45d960296d06" providerId="ADAL" clId="{A80CE485-93F5-4E45-8E17-7F155168D2DF}" dt="2021-04-09T06:02:23.821" v="6" actId="20577"/>
            <ac:spMkLst>
              <pc:docMk/>
              <pc:sldMasterMk cId="2168357150" sldId="2147483648"/>
              <pc:sldLayoutMk cId="837989620" sldId="2147483720"/>
              <ac:spMk id="13" creationId="{939CD75D-5FFC-D842-B0E7-B8F2AAEA3D71}"/>
            </ac:spMkLst>
          </pc:spChg>
        </pc:sldLayoutChg>
        <pc:sldLayoutChg chg="modSp mod">
          <pc:chgData name="Yannis Frek" userId="41af7858-dbb6-49d9-9273-45d960296d06" providerId="ADAL" clId="{A80CE485-93F5-4E45-8E17-7F155168D2DF}" dt="2021-04-09T06:15:09.042" v="109" actId="20577"/>
          <pc:sldLayoutMkLst>
            <pc:docMk/>
            <pc:sldMasterMk cId="2168357150" sldId="2147483648"/>
            <pc:sldLayoutMk cId="3503949637" sldId="2147483721"/>
          </pc:sldLayoutMkLst>
          <pc:spChg chg="mod">
            <ac:chgData name="Yannis Frek" userId="41af7858-dbb6-49d9-9273-45d960296d06" providerId="ADAL" clId="{A80CE485-93F5-4E45-8E17-7F155168D2DF}" dt="2021-04-09T06:15:09.042" v="109" actId="20577"/>
            <ac:spMkLst>
              <pc:docMk/>
              <pc:sldMasterMk cId="2168357150" sldId="2147483648"/>
              <pc:sldLayoutMk cId="3503949637" sldId="2147483721"/>
              <ac:spMk id="14" creationId="{0A490D77-2950-4532-A0B0-5CCF2C8A4596}"/>
            </ac:spMkLst>
          </pc:spChg>
        </pc:sldLayoutChg>
        <pc:sldLayoutChg chg="modSp mod">
          <pc:chgData name="Yannis Frek" userId="41af7858-dbb6-49d9-9273-45d960296d06" providerId="ADAL" clId="{A80CE485-93F5-4E45-8E17-7F155168D2DF}" dt="2021-04-09T06:17:21.441" v="130" actId="20577"/>
          <pc:sldLayoutMkLst>
            <pc:docMk/>
            <pc:sldMasterMk cId="2168357150" sldId="2147483648"/>
            <pc:sldLayoutMk cId="1489214482" sldId="2147483722"/>
          </pc:sldLayoutMkLst>
          <pc:spChg chg="mod">
            <ac:chgData name="Yannis Frek" userId="41af7858-dbb6-49d9-9273-45d960296d06" providerId="ADAL" clId="{A80CE485-93F5-4E45-8E17-7F155168D2DF}" dt="2021-04-09T06:15:33.418" v="122" actId="20577"/>
            <ac:spMkLst>
              <pc:docMk/>
              <pc:sldMasterMk cId="2168357150" sldId="2147483648"/>
              <pc:sldLayoutMk cId="1489214482" sldId="2147483722"/>
              <ac:spMk id="14" creationId="{0A490D77-2950-4532-A0B0-5CCF2C8A4596}"/>
            </ac:spMkLst>
          </pc:spChg>
          <pc:spChg chg="mod">
            <ac:chgData name="Yannis Frek" userId="41af7858-dbb6-49d9-9273-45d960296d06" providerId="ADAL" clId="{A80CE485-93F5-4E45-8E17-7F155168D2DF}" dt="2021-04-09T06:17:21.441" v="130" actId="20577"/>
            <ac:spMkLst>
              <pc:docMk/>
              <pc:sldMasterMk cId="2168357150" sldId="2147483648"/>
              <pc:sldLayoutMk cId="1489214482" sldId="2147483722"/>
              <ac:spMk id="18" creationId="{816B7E31-D2E4-4171-8517-529D98513827}"/>
            </ac:spMkLst>
          </pc:spChg>
        </pc:sldLayoutChg>
        <pc:sldLayoutChg chg="delSp modSp mod">
          <pc:chgData name="Yannis Frek" userId="41af7858-dbb6-49d9-9273-45d960296d06" providerId="ADAL" clId="{A80CE485-93F5-4E45-8E17-7F155168D2DF}" dt="2021-04-09T06:10:13.310" v="38" actId="478"/>
          <pc:sldLayoutMkLst>
            <pc:docMk/>
            <pc:sldMasterMk cId="2168357150" sldId="2147483648"/>
            <pc:sldLayoutMk cId="1067988261" sldId="2147483724"/>
          </pc:sldLayoutMkLst>
          <pc:spChg chg="mod">
            <ac:chgData name="Yannis Frek" userId="41af7858-dbb6-49d9-9273-45d960296d06" providerId="ADAL" clId="{A80CE485-93F5-4E45-8E17-7F155168D2DF}" dt="2021-04-09T06:10:10.715" v="37" actId="403"/>
            <ac:spMkLst>
              <pc:docMk/>
              <pc:sldMasterMk cId="2168357150" sldId="2147483648"/>
              <pc:sldLayoutMk cId="1067988261" sldId="2147483724"/>
              <ac:spMk id="83" creationId="{5DF4ABFE-1DA6-4F37-9EAD-143E5D5C4626}"/>
            </ac:spMkLst>
          </pc:spChg>
          <pc:spChg chg="del">
            <ac:chgData name="Yannis Frek" userId="41af7858-dbb6-49d9-9273-45d960296d06" providerId="ADAL" clId="{A80CE485-93F5-4E45-8E17-7F155168D2DF}" dt="2021-04-09T06:10:13.310" v="38" actId="478"/>
            <ac:spMkLst>
              <pc:docMk/>
              <pc:sldMasterMk cId="2168357150" sldId="2147483648"/>
              <pc:sldLayoutMk cId="1067988261" sldId="2147483724"/>
              <ac:spMk id="88" creationId="{27F718A9-F761-4207-8A5F-CF1EF502800F}"/>
            </ac:spMkLst>
          </pc:spChg>
          <pc:spChg chg="mod">
            <ac:chgData name="Yannis Frek" userId="41af7858-dbb6-49d9-9273-45d960296d06" providerId="ADAL" clId="{A80CE485-93F5-4E45-8E17-7F155168D2DF}" dt="2021-04-09T06:09:04.296" v="24" actId="14100"/>
            <ac:spMkLst>
              <pc:docMk/>
              <pc:sldMasterMk cId="2168357150" sldId="2147483648"/>
              <pc:sldLayoutMk cId="1067988261" sldId="2147483724"/>
              <ac:spMk id="98" creationId="{F9E89F84-ACB8-43B8-9932-9A89E34875BB}"/>
            </ac:spMkLst>
          </pc:spChg>
          <pc:spChg chg="mod">
            <ac:chgData name="Yannis Frek" userId="41af7858-dbb6-49d9-9273-45d960296d06" providerId="ADAL" clId="{A80CE485-93F5-4E45-8E17-7F155168D2DF}" dt="2021-04-09T06:09:06.957" v="25" actId="14100"/>
            <ac:spMkLst>
              <pc:docMk/>
              <pc:sldMasterMk cId="2168357150" sldId="2147483648"/>
              <pc:sldLayoutMk cId="1067988261" sldId="2147483724"/>
              <ac:spMk id="99" creationId="{1501E1D0-7E94-459B-9CDF-163DD2060C5C}"/>
            </ac:spMkLst>
          </pc:spChg>
          <pc:spChg chg="mod">
            <ac:chgData name="Yannis Frek" userId="41af7858-dbb6-49d9-9273-45d960296d06" providerId="ADAL" clId="{A80CE485-93F5-4E45-8E17-7F155168D2DF}" dt="2021-04-09T06:09:09.114" v="26" actId="14100"/>
            <ac:spMkLst>
              <pc:docMk/>
              <pc:sldMasterMk cId="2168357150" sldId="2147483648"/>
              <pc:sldLayoutMk cId="1067988261" sldId="2147483724"/>
              <ac:spMk id="100" creationId="{B0D23CC0-8E7F-4F8B-BA21-EE5757CB7DC0}"/>
            </ac:spMkLst>
          </pc:spChg>
          <pc:spChg chg="mod">
            <ac:chgData name="Yannis Frek" userId="41af7858-dbb6-49d9-9273-45d960296d06" providerId="ADAL" clId="{A80CE485-93F5-4E45-8E17-7F155168D2DF}" dt="2021-04-09T06:09:37.762" v="34" actId="14100"/>
            <ac:spMkLst>
              <pc:docMk/>
              <pc:sldMasterMk cId="2168357150" sldId="2147483648"/>
              <pc:sldLayoutMk cId="1067988261" sldId="2147483724"/>
              <ac:spMk id="101" creationId="{616834D9-8ABC-415B-8D96-F104C4516E27}"/>
            </ac:spMkLst>
          </pc:spChg>
          <pc:spChg chg="mod">
            <ac:chgData name="Yannis Frek" userId="41af7858-dbb6-49d9-9273-45d960296d06" providerId="ADAL" clId="{A80CE485-93F5-4E45-8E17-7F155168D2DF}" dt="2021-04-09T06:09:35.071" v="33" actId="14100"/>
            <ac:spMkLst>
              <pc:docMk/>
              <pc:sldMasterMk cId="2168357150" sldId="2147483648"/>
              <pc:sldLayoutMk cId="1067988261" sldId="2147483724"/>
              <ac:spMk id="102" creationId="{354A1410-DEF8-4BD7-825A-399F6EE4DC6E}"/>
            </ac:spMkLst>
          </pc:spChg>
          <pc:spChg chg="mod">
            <ac:chgData name="Yannis Frek" userId="41af7858-dbb6-49d9-9273-45d960296d06" providerId="ADAL" clId="{A80CE485-93F5-4E45-8E17-7F155168D2DF}" dt="2021-04-09T06:09:32.669" v="32" actId="14100"/>
            <ac:spMkLst>
              <pc:docMk/>
              <pc:sldMasterMk cId="2168357150" sldId="2147483648"/>
              <pc:sldLayoutMk cId="1067988261" sldId="2147483724"/>
              <ac:spMk id="103" creationId="{AE950E29-31EE-4EC7-A533-E5296A4DDBC6}"/>
            </ac:spMkLst>
          </pc:spChg>
        </pc:sldLayoutChg>
        <pc:sldLayoutChg chg="modSp mod">
          <pc:chgData name="Yannis Frek" userId="41af7858-dbb6-49d9-9273-45d960296d06" providerId="ADAL" clId="{A80CE485-93F5-4E45-8E17-7F155168D2DF}" dt="2021-04-09T06:19:15.195" v="288" actId="20577"/>
          <pc:sldLayoutMkLst>
            <pc:docMk/>
            <pc:sldMasterMk cId="2168357150" sldId="2147483648"/>
            <pc:sldLayoutMk cId="2865589886" sldId="2147483726"/>
          </pc:sldLayoutMkLst>
          <pc:spChg chg="mod">
            <ac:chgData name="Yannis Frek" userId="41af7858-dbb6-49d9-9273-45d960296d06" providerId="ADAL" clId="{A80CE485-93F5-4E45-8E17-7F155168D2DF}" dt="2021-04-09T06:19:15.195" v="288" actId="20577"/>
            <ac:spMkLst>
              <pc:docMk/>
              <pc:sldMasterMk cId="2168357150" sldId="2147483648"/>
              <pc:sldLayoutMk cId="2865589886" sldId="2147483726"/>
              <ac:spMk id="18" creationId="{816B7E31-D2E4-4171-8517-529D98513827}"/>
            </ac:spMkLst>
          </pc:spChg>
        </pc:sldLayoutChg>
      </pc:sldMasterChg>
    </pc:docChg>
  </pc:docChgLst>
  <pc:docChgLst>
    <pc:chgData name="Yannis Frek" userId="41af7858-dbb6-49d9-9273-45d960296d06" providerId="ADAL" clId="{658BCACB-75EA-4BE8-8C94-FB3EF96EF091}"/>
    <pc:docChg chg="undo custSel addSld delSld modSld modMainMaster modSection">
      <pc:chgData name="Yannis Frek" userId="41af7858-dbb6-49d9-9273-45d960296d06" providerId="ADAL" clId="{658BCACB-75EA-4BE8-8C94-FB3EF96EF091}" dt="2021-04-08T13:02:02.542" v="698" actId="1592"/>
      <pc:docMkLst>
        <pc:docMk/>
      </pc:docMkLst>
      <pc:sldChg chg="addCm delCm modCm">
        <pc:chgData name="Yannis Frek" userId="41af7858-dbb6-49d9-9273-45d960296d06" providerId="ADAL" clId="{658BCACB-75EA-4BE8-8C94-FB3EF96EF091}" dt="2021-04-08T12:53:20.494" v="583" actId="1592"/>
        <pc:sldMkLst>
          <pc:docMk/>
          <pc:sldMk cId="3206604929" sldId="257"/>
        </pc:sldMkLst>
      </pc:sldChg>
      <pc:sldChg chg="delSp add del mod">
        <pc:chgData name="Yannis Frek" userId="41af7858-dbb6-49d9-9273-45d960296d06" providerId="ADAL" clId="{658BCACB-75EA-4BE8-8C94-FB3EF96EF091}" dt="2021-04-08T12:31:18.959" v="547" actId="47"/>
        <pc:sldMkLst>
          <pc:docMk/>
          <pc:sldMk cId="3176584335" sldId="281"/>
        </pc:sldMkLst>
        <pc:spChg chg="del">
          <ac:chgData name="Yannis Frek" userId="41af7858-dbb6-49d9-9273-45d960296d06" providerId="ADAL" clId="{658BCACB-75EA-4BE8-8C94-FB3EF96EF091}" dt="2021-04-08T12:30:51.234" v="540" actId="478"/>
          <ac:spMkLst>
            <pc:docMk/>
            <pc:sldMk cId="3176584335" sldId="281"/>
            <ac:spMk id="11" creationId="{330ED574-3C0C-429E-BFB5-D7C8C5900FE3}"/>
          </ac:spMkLst>
        </pc:spChg>
        <pc:spChg chg="del">
          <ac:chgData name="Yannis Frek" userId="41af7858-dbb6-49d9-9273-45d960296d06" providerId="ADAL" clId="{658BCACB-75EA-4BE8-8C94-FB3EF96EF091}" dt="2021-04-08T12:30:51.234" v="540" actId="478"/>
          <ac:spMkLst>
            <pc:docMk/>
            <pc:sldMk cId="3176584335" sldId="281"/>
            <ac:spMk id="12" creationId="{2AEE9788-3399-4424-866B-D401F30F022F}"/>
          </ac:spMkLst>
        </pc:spChg>
        <pc:spChg chg="del">
          <ac:chgData name="Yannis Frek" userId="41af7858-dbb6-49d9-9273-45d960296d06" providerId="ADAL" clId="{658BCACB-75EA-4BE8-8C94-FB3EF96EF091}" dt="2021-04-08T12:30:51.234" v="540" actId="478"/>
          <ac:spMkLst>
            <pc:docMk/>
            <pc:sldMk cId="3176584335" sldId="281"/>
            <ac:spMk id="13" creationId="{336D758D-3918-4BB2-87B6-A9B7F1CF8F18}"/>
          </ac:spMkLst>
        </pc:spChg>
        <pc:spChg chg="del">
          <ac:chgData name="Yannis Frek" userId="41af7858-dbb6-49d9-9273-45d960296d06" providerId="ADAL" clId="{658BCACB-75EA-4BE8-8C94-FB3EF96EF091}" dt="2021-04-08T12:30:51.234" v="540" actId="478"/>
          <ac:spMkLst>
            <pc:docMk/>
            <pc:sldMk cId="3176584335" sldId="281"/>
            <ac:spMk id="14" creationId="{2B058882-B564-4D0A-B640-3E18BD08C243}"/>
          </ac:spMkLst>
        </pc:spChg>
        <pc:spChg chg="del">
          <ac:chgData name="Yannis Frek" userId="41af7858-dbb6-49d9-9273-45d960296d06" providerId="ADAL" clId="{658BCACB-75EA-4BE8-8C94-FB3EF96EF091}" dt="2021-04-08T12:30:51.234" v="540" actId="478"/>
          <ac:spMkLst>
            <pc:docMk/>
            <pc:sldMk cId="3176584335" sldId="281"/>
            <ac:spMk id="15" creationId="{3EE7A4BC-A024-4BB4-B45E-7BA7AA73D501}"/>
          </ac:spMkLst>
        </pc:spChg>
        <pc:spChg chg="del">
          <ac:chgData name="Yannis Frek" userId="41af7858-dbb6-49d9-9273-45d960296d06" providerId="ADAL" clId="{658BCACB-75EA-4BE8-8C94-FB3EF96EF091}" dt="2021-04-08T12:30:51.234" v="540" actId="478"/>
          <ac:spMkLst>
            <pc:docMk/>
            <pc:sldMk cId="3176584335" sldId="281"/>
            <ac:spMk id="16" creationId="{260E6F1D-8633-4A7A-B006-94B8CEAAE8D5}"/>
          </ac:spMkLst>
        </pc:spChg>
        <pc:spChg chg="del">
          <ac:chgData name="Yannis Frek" userId="41af7858-dbb6-49d9-9273-45d960296d06" providerId="ADAL" clId="{658BCACB-75EA-4BE8-8C94-FB3EF96EF091}" dt="2021-04-08T12:30:51.234" v="540" actId="478"/>
          <ac:spMkLst>
            <pc:docMk/>
            <pc:sldMk cId="3176584335" sldId="281"/>
            <ac:spMk id="17" creationId="{AB168C8A-D43A-4ACD-807A-0D5C664CD09D}"/>
          </ac:spMkLst>
        </pc:spChg>
        <pc:spChg chg="del">
          <ac:chgData name="Yannis Frek" userId="41af7858-dbb6-49d9-9273-45d960296d06" providerId="ADAL" clId="{658BCACB-75EA-4BE8-8C94-FB3EF96EF091}" dt="2021-04-08T12:30:51.234" v="540" actId="478"/>
          <ac:spMkLst>
            <pc:docMk/>
            <pc:sldMk cId="3176584335" sldId="281"/>
            <ac:spMk id="18" creationId="{6864FF6F-520B-4550-BE6B-5B68B2353453}"/>
          </ac:spMkLst>
        </pc:spChg>
        <pc:spChg chg="del">
          <ac:chgData name="Yannis Frek" userId="41af7858-dbb6-49d9-9273-45d960296d06" providerId="ADAL" clId="{658BCACB-75EA-4BE8-8C94-FB3EF96EF091}" dt="2021-04-08T12:30:51.234" v="540" actId="478"/>
          <ac:spMkLst>
            <pc:docMk/>
            <pc:sldMk cId="3176584335" sldId="281"/>
            <ac:spMk id="19" creationId="{47235ED7-D7E6-4A79-B6AE-AE38DEC731C9}"/>
          </ac:spMkLst>
        </pc:spChg>
        <pc:spChg chg="del">
          <ac:chgData name="Yannis Frek" userId="41af7858-dbb6-49d9-9273-45d960296d06" providerId="ADAL" clId="{658BCACB-75EA-4BE8-8C94-FB3EF96EF091}" dt="2021-04-08T12:30:51.234" v="540" actId="478"/>
          <ac:spMkLst>
            <pc:docMk/>
            <pc:sldMk cId="3176584335" sldId="281"/>
            <ac:spMk id="20" creationId="{7E6418FA-F901-45FD-ABCB-31342621558D}"/>
          </ac:spMkLst>
        </pc:spChg>
        <pc:spChg chg="del">
          <ac:chgData name="Yannis Frek" userId="41af7858-dbb6-49d9-9273-45d960296d06" providerId="ADAL" clId="{658BCACB-75EA-4BE8-8C94-FB3EF96EF091}" dt="2021-04-08T12:30:51.234" v="540" actId="478"/>
          <ac:spMkLst>
            <pc:docMk/>
            <pc:sldMk cId="3176584335" sldId="281"/>
            <ac:spMk id="21" creationId="{C8E10D49-8190-4893-81B4-FC5FD0D534F1}"/>
          </ac:spMkLst>
        </pc:spChg>
        <pc:spChg chg="del">
          <ac:chgData name="Yannis Frek" userId="41af7858-dbb6-49d9-9273-45d960296d06" providerId="ADAL" clId="{658BCACB-75EA-4BE8-8C94-FB3EF96EF091}" dt="2021-04-08T12:30:51.234" v="540" actId="478"/>
          <ac:spMkLst>
            <pc:docMk/>
            <pc:sldMk cId="3176584335" sldId="281"/>
            <ac:spMk id="22" creationId="{2071CF89-2D7A-439F-A330-2108653218A7}"/>
          </ac:spMkLst>
        </pc:spChg>
        <pc:spChg chg="del">
          <ac:chgData name="Yannis Frek" userId="41af7858-dbb6-49d9-9273-45d960296d06" providerId="ADAL" clId="{658BCACB-75EA-4BE8-8C94-FB3EF96EF091}" dt="2021-04-08T12:30:51.234" v="540" actId="478"/>
          <ac:spMkLst>
            <pc:docMk/>
            <pc:sldMk cId="3176584335" sldId="281"/>
            <ac:spMk id="23" creationId="{DFE7FF21-0001-4FA0-B17F-9D7DCF5C9170}"/>
          </ac:spMkLst>
        </pc:spChg>
        <pc:spChg chg="del">
          <ac:chgData name="Yannis Frek" userId="41af7858-dbb6-49d9-9273-45d960296d06" providerId="ADAL" clId="{658BCACB-75EA-4BE8-8C94-FB3EF96EF091}" dt="2021-04-08T12:30:51.234" v="540" actId="478"/>
          <ac:spMkLst>
            <pc:docMk/>
            <pc:sldMk cId="3176584335" sldId="281"/>
            <ac:spMk id="24" creationId="{432D47FA-812E-46F5-864E-5A72FBA27E24}"/>
          </ac:spMkLst>
        </pc:spChg>
        <pc:spChg chg="del">
          <ac:chgData name="Yannis Frek" userId="41af7858-dbb6-49d9-9273-45d960296d06" providerId="ADAL" clId="{658BCACB-75EA-4BE8-8C94-FB3EF96EF091}" dt="2021-04-08T12:30:51.234" v="540" actId="478"/>
          <ac:spMkLst>
            <pc:docMk/>
            <pc:sldMk cId="3176584335" sldId="281"/>
            <ac:spMk id="25" creationId="{64259DDC-7487-402C-BC1E-C35BCA839D1D}"/>
          </ac:spMkLst>
        </pc:spChg>
        <pc:spChg chg="del">
          <ac:chgData name="Yannis Frek" userId="41af7858-dbb6-49d9-9273-45d960296d06" providerId="ADAL" clId="{658BCACB-75EA-4BE8-8C94-FB3EF96EF091}" dt="2021-04-08T12:30:51.234" v="540" actId="478"/>
          <ac:spMkLst>
            <pc:docMk/>
            <pc:sldMk cId="3176584335" sldId="281"/>
            <ac:spMk id="26" creationId="{FF95B4C3-F2DD-453D-A8D0-830DA55A15DE}"/>
          </ac:spMkLst>
        </pc:spChg>
        <pc:spChg chg="del">
          <ac:chgData name="Yannis Frek" userId="41af7858-dbb6-49d9-9273-45d960296d06" providerId="ADAL" clId="{658BCACB-75EA-4BE8-8C94-FB3EF96EF091}" dt="2021-04-08T12:30:51.234" v="540" actId="478"/>
          <ac:spMkLst>
            <pc:docMk/>
            <pc:sldMk cId="3176584335" sldId="281"/>
            <ac:spMk id="27" creationId="{9CFDD980-8F8C-41F4-B438-341C3837723C}"/>
          </ac:spMkLst>
        </pc:spChg>
        <pc:spChg chg="del">
          <ac:chgData name="Yannis Frek" userId="41af7858-dbb6-49d9-9273-45d960296d06" providerId="ADAL" clId="{658BCACB-75EA-4BE8-8C94-FB3EF96EF091}" dt="2021-04-08T12:30:51.234" v="540" actId="478"/>
          <ac:spMkLst>
            <pc:docMk/>
            <pc:sldMk cId="3176584335" sldId="281"/>
            <ac:spMk id="28" creationId="{1D85B5AE-E859-4EE8-A71A-4B93B5D06573}"/>
          </ac:spMkLst>
        </pc:spChg>
      </pc:sldChg>
      <pc:sldChg chg="delSp add del mod">
        <pc:chgData name="Yannis Frek" userId="41af7858-dbb6-49d9-9273-45d960296d06" providerId="ADAL" clId="{658BCACB-75EA-4BE8-8C94-FB3EF96EF091}" dt="2021-04-08T12:31:18.959" v="547" actId="47"/>
        <pc:sldMkLst>
          <pc:docMk/>
          <pc:sldMk cId="3583136061" sldId="282"/>
        </pc:sldMkLst>
        <pc:spChg chg="del">
          <ac:chgData name="Yannis Frek" userId="41af7858-dbb6-49d9-9273-45d960296d06" providerId="ADAL" clId="{658BCACB-75EA-4BE8-8C94-FB3EF96EF091}" dt="2021-04-08T12:30:47.180" v="539" actId="478"/>
          <ac:spMkLst>
            <pc:docMk/>
            <pc:sldMk cId="3583136061" sldId="282"/>
            <ac:spMk id="59" creationId="{E0A631FE-F173-4306-B317-3AF6A77D48BB}"/>
          </ac:spMkLst>
        </pc:spChg>
        <pc:spChg chg="del">
          <ac:chgData name="Yannis Frek" userId="41af7858-dbb6-49d9-9273-45d960296d06" providerId="ADAL" clId="{658BCACB-75EA-4BE8-8C94-FB3EF96EF091}" dt="2021-04-08T12:30:46.375" v="538" actId="478"/>
          <ac:spMkLst>
            <pc:docMk/>
            <pc:sldMk cId="3583136061" sldId="282"/>
            <ac:spMk id="60" creationId="{B6C653DB-B9F2-4C19-BA20-7765A9A6AB9B}"/>
          </ac:spMkLst>
        </pc:spChg>
        <pc:spChg chg="del">
          <ac:chgData name="Yannis Frek" userId="41af7858-dbb6-49d9-9273-45d960296d06" providerId="ADAL" clId="{658BCACB-75EA-4BE8-8C94-FB3EF96EF091}" dt="2021-04-08T12:30:46.375" v="538" actId="478"/>
          <ac:spMkLst>
            <pc:docMk/>
            <pc:sldMk cId="3583136061" sldId="282"/>
            <ac:spMk id="61" creationId="{10F36DB4-7FFF-4BED-94A6-A4163904095F}"/>
          </ac:spMkLst>
        </pc:spChg>
        <pc:spChg chg="del">
          <ac:chgData name="Yannis Frek" userId="41af7858-dbb6-49d9-9273-45d960296d06" providerId="ADAL" clId="{658BCACB-75EA-4BE8-8C94-FB3EF96EF091}" dt="2021-04-08T12:30:46.375" v="538" actId="478"/>
          <ac:spMkLst>
            <pc:docMk/>
            <pc:sldMk cId="3583136061" sldId="282"/>
            <ac:spMk id="62" creationId="{E300970C-02FA-4835-8A5D-981F1ECE63BB}"/>
          </ac:spMkLst>
        </pc:spChg>
        <pc:spChg chg="del">
          <ac:chgData name="Yannis Frek" userId="41af7858-dbb6-49d9-9273-45d960296d06" providerId="ADAL" clId="{658BCACB-75EA-4BE8-8C94-FB3EF96EF091}" dt="2021-04-08T12:30:46.375" v="538" actId="478"/>
          <ac:spMkLst>
            <pc:docMk/>
            <pc:sldMk cId="3583136061" sldId="282"/>
            <ac:spMk id="63" creationId="{96A1B069-6920-4F05-B9C4-D5A3D4C73088}"/>
          </ac:spMkLst>
        </pc:spChg>
        <pc:spChg chg="del">
          <ac:chgData name="Yannis Frek" userId="41af7858-dbb6-49d9-9273-45d960296d06" providerId="ADAL" clId="{658BCACB-75EA-4BE8-8C94-FB3EF96EF091}" dt="2021-04-08T12:30:46.375" v="538" actId="478"/>
          <ac:spMkLst>
            <pc:docMk/>
            <pc:sldMk cId="3583136061" sldId="282"/>
            <ac:spMk id="64" creationId="{4525B392-A203-4F4F-AB8E-97AA231C20DF}"/>
          </ac:spMkLst>
        </pc:spChg>
        <pc:spChg chg="del">
          <ac:chgData name="Yannis Frek" userId="41af7858-dbb6-49d9-9273-45d960296d06" providerId="ADAL" clId="{658BCACB-75EA-4BE8-8C94-FB3EF96EF091}" dt="2021-04-08T12:30:46.375" v="538" actId="478"/>
          <ac:spMkLst>
            <pc:docMk/>
            <pc:sldMk cId="3583136061" sldId="282"/>
            <ac:spMk id="65" creationId="{2B1CC4C5-C64F-4807-9E08-8431105D3AFA}"/>
          </ac:spMkLst>
        </pc:spChg>
        <pc:spChg chg="del">
          <ac:chgData name="Yannis Frek" userId="41af7858-dbb6-49d9-9273-45d960296d06" providerId="ADAL" clId="{658BCACB-75EA-4BE8-8C94-FB3EF96EF091}" dt="2021-04-08T12:30:46.375" v="538" actId="478"/>
          <ac:spMkLst>
            <pc:docMk/>
            <pc:sldMk cId="3583136061" sldId="282"/>
            <ac:spMk id="66" creationId="{C5422A61-81F8-47F2-9398-CBD7CF1AC1B0}"/>
          </ac:spMkLst>
        </pc:spChg>
        <pc:spChg chg="del">
          <ac:chgData name="Yannis Frek" userId="41af7858-dbb6-49d9-9273-45d960296d06" providerId="ADAL" clId="{658BCACB-75EA-4BE8-8C94-FB3EF96EF091}" dt="2021-04-08T12:30:46.375" v="538" actId="478"/>
          <ac:spMkLst>
            <pc:docMk/>
            <pc:sldMk cId="3583136061" sldId="282"/>
            <ac:spMk id="67" creationId="{26794302-3590-41F4-A016-ACFC94C5EE20}"/>
          </ac:spMkLst>
        </pc:spChg>
        <pc:spChg chg="del">
          <ac:chgData name="Yannis Frek" userId="41af7858-dbb6-49d9-9273-45d960296d06" providerId="ADAL" clId="{658BCACB-75EA-4BE8-8C94-FB3EF96EF091}" dt="2021-04-08T12:30:46.375" v="538" actId="478"/>
          <ac:spMkLst>
            <pc:docMk/>
            <pc:sldMk cId="3583136061" sldId="282"/>
            <ac:spMk id="68" creationId="{1C68D523-DBE1-4A2B-9AA7-373D02374A7B}"/>
          </ac:spMkLst>
        </pc:spChg>
        <pc:spChg chg="del">
          <ac:chgData name="Yannis Frek" userId="41af7858-dbb6-49d9-9273-45d960296d06" providerId="ADAL" clId="{658BCACB-75EA-4BE8-8C94-FB3EF96EF091}" dt="2021-04-08T12:30:46.375" v="538" actId="478"/>
          <ac:spMkLst>
            <pc:docMk/>
            <pc:sldMk cId="3583136061" sldId="282"/>
            <ac:spMk id="69" creationId="{E1B28F2B-A765-4DAD-81D7-225D13E2C029}"/>
          </ac:spMkLst>
        </pc:spChg>
        <pc:spChg chg="del">
          <ac:chgData name="Yannis Frek" userId="41af7858-dbb6-49d9-9273-45d960296d06" providerId="ADAL" clId="{658BCACB-75EA-4BE8-8C94-FB3EF96EF091}" dt="2021-04-08T12:30:46.375" v="538" actId="478"/>
          <ac:spMkLst>
            <pc:docMk/>
            <pc:sldMk cId="3583136061" sldId="282"/>
            <ac:spMk id="70" creationId="{4A7D21C9-EDCF-41D7-884D-079FC4346F95}"/>
          </ac:spMkLst>
        </pc:spChg>
        <pc:spChg chg="del">
          <ac:chgData name="Yannis Frek" userId="41af7858-dbb6-49d9-9273-45d960296d06" providerId="ADAL" clId="{658BCACB-75EA-4BE8-8C94-FB3EF96EF091}" dt="2021-04-08T12:30:46.375" v="538" actId="478"/>
          <ac:spMkLst>
            <pc:docMk/>
            <pc:sldMk cId="3583136061" sldId="282"/>
            <ac:spMk id="71" creationId="{2D893FD0-F869-4AA0-BF0D-01BCD8172763}"/>
          </ac:spMkLst>
        </pc:spChg>
        <pc:spChg chg="del">
          <ac:chgData name="Yannis Frek" userId="41af7858-dbb6-49d9-9273-45d960296d06" providerId="ADAL" clId="{658BCACB-75EA-4BE8-8C94-FB3EF96EF091}" dt="2021-04-08T12:30:46.375" v="538" actId="478"/>
          <ac:spMkLst>
            <pc:docMk/>
            <pc:sldMk cId="3583136061" sldId="282"/>
            <ac:spMk id="72" creationId="{E1C6A5DA-4311-4620-8833-F153FC4327A1}"/>
          </ac:spMkLst>
        </pc:spChg>
        <pc:spChg chg="del">
          <ac:chgData name="Yannis Frek" userId="41af7858-dbb6-49d9-9273-45d960296d06" providerId="ADAL" clId="{658BCACB-75EA-4BE8-8C94-FB3EF96EF091}" dt="2021-04-08T12:30:46.375" v="538" actId="478"/>
          <ac:spMkLst>
            <pc:docMk/>
            <pc:sldMk cId="3583136061" sldId="282"/>
            <ac:spMk id="73" creationId="{520CCAEA-C477-4E03-8287-4D81EF82D8B6}"/>
          </ac:spMkLst>
        </pc:spChg>
        <pc:spChg chg="del">
          <ac:chgData name="Yannis Frek" userId="41af7858-dbb6-49d9-9273-45d960296d06" providerId="ADAL" clId="{658BCACB-75EA-4BE8-8C94-FB3EF96EF091}" dt="2021-04-08T12:30:46.375" v="538" actId="478"/>
          <ac:spMkLst>
            <pc:docMk/>
            <pc:sldMk cId="3583136061" sldId="282"/>
            <ac:spMk id="74" creationId="{712C53C2-C6E7-4321-9EEC-4EB9D03FDE3B}"/>
          </ac:spMkLst>
        </pc:spChg>
        <pc:spChg chg="del">
          <ac:chgData name="Yannis Frek" userId="41af7858-dbb6-49d9-9273-45d960296d06" providerId="ADAL" clId="{658BCACB-75EA-4BE8-8C94-FB3EF96EF091}" dt="2021-04-08T12:30:46.375" v="538" actId="478"/>
          <ac:spMkLst>
            <pc:docMk/>
            <pc:sldMk cId="3583136061" sldId="282"/>
            <ac:spMk id="75" creationId="{1BF0F1EB-AE6F-4A36-A954-58C2368D9E2D}"/>
          </ac:spMkLst>
        </pc:spChg>
        <pc:spChg chg="del">
          <ac:chgData name="Yannis Frek" userId="41af7858-dbb6-49d9-9273-45d960296d06" providerId="ADAL" clId="{658BCACB-75EA-4BE8-8C94-FB3EF96EF091}" dt="2021-04-08T12:30:46.375" v="538" actId="478"/>
          <ac:spMkLst>
            <pc:docMk/>
            <pc:sldMk cId="3583136061" sldId="282"/>
            <ac:spMk id="76" creationId="{2BC185E3-4CA0-495E-A6A8-4558F01E6ADE}"/>
          </ac:spMkLst>
        </pc:spChg>
        <pc:spChg chg="del">
          <ac:chgData name="Yannis Frek" userId="41af7858-dbb6-49d9-9273-45d960296d06" providerId="ADAL" clId="{658BCACB-75EA-4BE8-8C94-FB3EF96EF091}" dt="2021-04-08T12:30:46.375" v="538" actId="478"/>
          <ac:spMkLst>
            <pc:docMk/>
            <pc:sldMk cId="3583136061" sldId="282"/>
            <ac:spMk id="77" creationId="{42A58B4E-FB38-4A22-AA80-132099976A85}"/>
          </ac:spMkLst>
        </pc:spChg>
        <pc:spChg chg="del">
          <ac:chgData name="Yannis Frek" userId="41af7858-dbb6-49d9-9273-45d960296d06" providerId="ADAL" clId="{658BCACB-75EA-4BE8-8C94-FB3EF96EF091}" dt="2021-04-08T12:27:46.020" v="537" actId="478"/>
          <ac:spMkLst>
            <pc:docMk/>
            <pc:sldMk cId="3583136061" sldId="282"/>
            <ac:spMk id="78" creationId="{B5C0D082-4956-4DB5-87E0-EB975C721187}"/>
          </ac:spMkLst>
        </pc:spChg>
        <pc:spChg chg="del">
          <ac:chgData name="Yannis Frek" userId="41af7858-dbb6-49d9-9273-45d960296d06" providerId="ADAL" clId="{658BCACB-75EA-4BE8-8C94-FB3EF96EF091}" dt="2021-04-08T12:27:46.020" v="537" actId="478"/>
          <ac:spMkLst>
            <pc:docMk/>
            <pc:sldMk cId="3583136061" sldId="282"/>
            <ac:spMk id="79" creationId="{78A7FDDB-1E85-4A72-8A05-4696A28A9B7F}"/>
          </ac:spMkLst>
        </pc:spChg>
        <pc:spChg chg="del">
          <ac:chgData name="Yannis Frek" userId="41af7858-dbb6-49d9-9273-45d960296d06" providerId="ADAL" clId="{658BCACB-75EA-4BE8-8C94-FB3EF96EF091}" dt="2021-04-08T12:27:46.020" v="537" actId="478"/>
          <ac:spMkLst>
            <pc:docMk/>
            <pc:sldMk cId="3583136061" sldId="282"/>
            <ac:spMk id="80" creationId="{4761EA54-3775-4B0A-83CE-AD7D878146C8}"/>
          </ac:spMkLst>
        </pc:spChg>
        <pc:spChg chg="del">
          <ac:chgData name="Yannis Frek" userId="41af7858-dbb6-49d9-9273-45d960296d06" providerId="ADAL" clId="{658BCACB-75EA-4BE8-8C94-FB3EF96EF091}" dt="2021-04-08T12:27:46.020" v="537" actId="478"/>
          <ac:spMkLst>
            <pc:docMk/>
            <pc:sldMk cId="3583136061" sldId="282"/>
            <ac:spMk id="81" creationId="{1EAB4F8D-AB70-481A-A1C8-BD458BD7EFE4}"/>
          </ac:spMkLst>
        </pc:spChg>
        <pc:spChg chg="del">
          <ac:chgData name="Yannis Frek" userId="41af7858-dbb6-49d9-9273-45d960296d06" providerId="ADAL" clId="{658BCACB-75EA-4BE8-8C94-FB3EF96EF091}" dt="2021-04-08T12:27:46.020" v="537" actId="478"/>
          <ac:spMkLst>
            <pc:docMk/>
            <pc:sldMk cId="3583136061" sldId="282"/>
            <ac:spMk id="82" creationId="{8500DA8C-3893-4DF6-A5C8-5D4E9B231853}"/>
          </ac:spMkLst>
        </pc:spChg>
        <pc:spChg chg="del">
          <ac:chgData name="Yannis Frek" userId="41af7858-dbb6-49d9-9273-45d960296d06" providerId="ADAL" clId="{658BCACB-75EA-4BE8-8C94-FB3EF96EF091}" dt="2021-04-08T12:27:46.020" v="537" actId="478"/>
          <ac:spMkLst>
            <pc:docMk/>
            <pc:sldMk cId="3583136061" sldId="282"/>
            <ac:spMk id="83" creationId="{E77699C1-06D2-4ADE-9537-29606CDA4326}"/>
          </ac:spMkLst>
        </pc:spChg>
      </pc:sldChg>
      <pc:sldChg chg="del addCm modCm">
        <pc:chgData name="Yannis Frek" userId="41af7858-dbb6-49d9-9273-45d960296d06" providerId="ADAL" clId="{658BCACB-75EA-4BE8-8C94-FB3EF96EF091}" dt="2021-04-08T12:27:08.388" v="535" actId="47"/>
        <pc:sldMkLst>
          <pc:docMk/>
          <pc:sldMk cId="1853446160" sldId="283"/>
        </pc:sldMkLst>
      </pc:sldChg>
      <pc:sldChg chg="del addCm modCm">
        <pc:chgData name="Yannis Frek" userId="41af7858-dbb6-49d9-9273-45d960296d06" providerId="ADAL" clId="{658BCACB-75EA-4BE8-8C94-FB3EF96EF091}" dt="2021-04-08T12:55:46.286" v="616" actId="47"/>
        <pc:sldMkLst>
          <pc:docMk/>
          <pc:sldMk cId="1061576880" sldId="285"/>
        </pc:sldMkLst>
      </pc:sldChg>
      <pc:sldChg chg="addCm delCm modCm">
        <pc:chgData name="Yannis Frek" userId="41af7858-dbb6-49d9-9273-45d960296d06" providerId="ADAL" clId="{658BCACB-75EA-4BE8-8C94-FB3EF96EF091}" dt="2021-04-08T13:02:02.542" v="698" actId="1592"/>
        <pc:sldMkLst>
          <pc:docMk/>
          <pc:sldMk cId="14958091" sldId="289"/>
        </pc:sldMkLst>
      </pc:sldChg>
      <pc:sldChg chg="new">
        <pc:chgData name="Yannis Frek" userId="41af7858-dbb6-49d9-9273-45d960296d06" providerId="ADAL" clId="{658BCACB-75EA-4BE8-8C94-FB3EF96EF091}" dt="2021-04-08T12:36:28.154" v="571" actId="680"/>
        <pc:sldMkLst>
          <pc:docMk/>
          <pc:sldMk cId="833727308" sldId="293"/>
        </pc:sldMkLst>
      </pc:sldChg>
      <pc:sldChg chg="modSp new del mod">
        <pc:chgData name="Yannis Frek" userId="41af7858-dbb6-49d9-9273-45d960296d06" providerId="ADAL" clId="{658BCACB-75EA-4BE8-8C94-FB3EF96EF091}" dt="2021-04-08T12:31:40.912" v="552" actId="47"/>
        <pc:sldMkLst>
          <pc:docMk/>
          <pc:sldMk cId="2940464867" sldId="293"/>
        </pc:sldMkLst>
        <pc:spChg chg="mod">
          <ac:chgData name="Yannis Frek" userId="41af7858-dbb6-49d9-9273-45d960296d06" providerId="ADAL" clId="{658BCACB-75EA-4BE8-8C94-FB3EF96EF091}" dt="2021-04-08T12:31:31.657" v="550" actId="1076"/>
          <ac:spMkLst>
            <pc:docMk/>
            <pc:sldMk cId="2940464867" sldId="293"/>
            <ac:spMk id="3" creationId="{95A8B000-EA1E-4D95-97B6-D244DF56F181}"/>
          </ac:spMkLst>
        </pc:spChg>
      </pc:sldChg>
      <pc:sldChg chg="new del">
        <pc:chgData name="Yannis Frek" userId="41af7858-dbb6-49d9-9273-45d960296d06" providerId="ADAL" clId="{658BCACB-75EA-4BE8-8C94-FB3EF96EF091}" dt="2021-04-08T12:31:41.852" v="553" actId="47"/>
        <pc:sldMkLst>
          <pc:docMk/>
          <pc:sldMk cId="1023525930" sldId="294"/>
        </pc:sldMkLst>
      </pc:sldChg>
      <pc:sldChg chg="new">
        <pc:chgData name="Yannis Frek" userId="41af7858-dbb6-49d9-9273-45d960296d06" providerId="ADAL" clId="{658BCACB-75EA-4BE8-8C94-FB3EF96EF091}" dt="2021-04-08T12:36:29.730" v="572" actId="680"/>
        <pc:sldMkLst>
          <pc:docMk/>
          <pc:sldMk cId="4263517376" sldId="294"/>
        </pc:sldMkLst>
      </pc:sldChg>
      <pc:sldChg chg="new del">
        <pc:chgData name="Yannis Frek" userId="41af7858-dbb6-49d9-9273-45d960296d06" providerId="ADAL" clId="{658BCACB-75EA-4BE8-8C94-FB3EF96EF091}" dt="2021-04-08T12:54:23.758" v="604" actId="47"/>
        <pc:sldMkLst>
          <pc:docMk/>
          <pc:sldMk cId="2604253577" sldId="295"/>
        </pc:sldMkLst>
      </pc:sldChg>
      <pc:sldChg chg="new">
        <pc:chgData name="Yannis Frek" userId="41af7858-dbb6-49d9-9273-45d960296d06" providerId="ADAL" clId="{658BCACB-75EA-4BE8-8C94-FB3EF96EF091}" dt="2021-04-08T12:55:29.796" v="607" actId="680"/>
        <pc:sldMkLst>
          <pc:docMk/>
          <pc:sldMk cId="3622654307" sldId="295"/>
        </pc:sldMkLst>
      </pc:sldChg>
      <pc:sldMasterChg chg="addSldLayout delSldLayout modSldLayout">
        <pc:chgData name="Yannis Frek" userId="41af7858-dbb6-49d9-9273-45d960296d06" providerId="ADAL" clId="{658BCACB-75EA-4BE8-8C94-FB3EF96EF091}" dt="2021-04-08T13:01:54.121" v="697" actId="478"/>
        <pc:sldMasterMkLst>
          <pc:docMk/>
          <pc:sldMasterMk cId="2168357150" sldId="2147483648"/>
        </pc:sldMasterMkLst>
        <pc:sldLayoutChg chg="addSp delSp modSp mod">
          <pc:chgData name="Yannis Frek" userId="41af7858-dbb6-49d9-9273-45d960296d06" providerId="ADAL" clId="{658BCACB-75EA-4BE8-8C94-FB3EF96EF091}" dt="2021-04-08T12:42:44.373" v="582" actId="20577"/>
          <pc:sldLayoutMkLst>
            <pc:docMk/>
            <pc:sldMasterMk cId="2168357150" sldId="2147483648"/>
            <pc:sldLayoutMk cId="3375007619" sldId="2147483649"/>
          </pc:sldLayoutMkLst>
          <pc:spChg chg="mod">
            <ac:chgData name="Yannis Frek" userId="41af7858-dbb6-49d9-9273-45d960296d06" providerId="ADAL" clId="{658BCACB-75EA-4BE8-8C94-FB3EF96EF091}" dt="2021-04-08T12:42:44.373" v="582" actId="20577"/>
            <ac:spMkLst>
              <pc:docMk/>
              <pc:sldMasterMk cId="2168357150" sldId="2147483648"/>
              <pc:sldLayoutMk cId="3375007619" sldId="2147483649"/>
              <ac:spMk id="2" creationId="{D92B8D51-1BBB-4055-BF58-D6F6CBF2681E}"/>
            </ac:spMkLst>
          </pc:spChg>
          <pc:picChg chg="add mod">
            <ac:chgData name="Yannis Frek" userId="41af7858-dbb6-49d9-9273-45d960296d06" providerId="ADAL" clId="{658BCACB-75EA-4BE8-8C94-FB3EF96EF091}" dt="2021-04-08T06:55:23.785" v="476" actId="1076"/>
            <ac:picMkLst>
              <pc:docMk/>
              <pc:sldMasterMk cId="2168357150" sldId="2147483648"/>
              <pc:sldLayoutMk cId="3375007619" sldId="2147483649"/>
              <ac:picMk id="4" creationId="{EB83DAA1-AEB7-4A6E-A274-92756D494D7F}"/>
            </ac:picMkLst>
          </pc:picChg>
          <pc:picChg chg="del">
            <ac:chgData name="Yannis Frek" userId="41af7858-dbb6-49d9-9273-45d960296d06" providerId="ADAL" clId="{658BCACB-75EA-4BE8-8C94-FB3EF96EF091}" dt="2021-04-08T06:55:13.925" v="473" actId="478"/>
            <ac:picMkLst>
              <pc:docMk/>
              <pc:sldMasterMk cId="2168357150" sldId="2147483648"/>
              <pc:sldLayoutMk cId="3375007619" sldId="2147483649"/>
              <ac:picMk id="10" creationId="{F56A1705-CA21-4510-896B-2870994536C0}"/>
            </ac:picMkLst>
          </pc:picChg>
        </pc:sldLayoutChg>
        <pc:sldLayoutChg chg="addSp delSp modSp del mod">
          <pc:chgData name="Yannis Frek" userId="41af7858-dbb6-49d9-9273-45d960296d06" providerId="ADAL" clId="{658BCACB-75EA-4BE8-8C94-FB3EF96EF091}" dt="2021-04-08T12:35:54.931" v="567" actId="2696"/>
          <pc:sldLayoutMkLst>
            <pc:docMk/>
            <pc:sldMasterMk cId="2168357150" sldId="2147483648"/>
            <pc:sldLayoutMk cId="314067447" sldId="2147483660"/>
          </pc:sldLayoutMkLst>
          <pc:picChg chg="add mod">
            <ac:chgData name="Yannis Frek" userId="41af7858-dbb6-49d9-9273-45d960296d06" providerId="ADAL" clId="{658BCACB-75EA-4BE8-8C94-FB3EF96EF091}" dt="2021-04-08T06:55:50.421" v="490"/>
            <ac:picMkLst>
              <pc:docMk/>
              <pc:sldMasterMk cId="2168357150" sldId="2147483648"/>
              <pc:sldLayoutMk cId="314067447" sldId="2147483660"/>
              <ac:picMk id="63" creationId="{D354ECC2-0E41-4194-A522-A6464EE127BF}"/>
            </ac:picMkLst>
          </pc:picChg>
          <pc:picChg chg="del">
            <ac:chgData name="Yannis Frek" userId="41af7858-dbb6-49d9-9273-45d960296d06" providerId="ADAL" clId="{658BCACB-75EA-4BE8-8C94-FB3EF96EF091}" dt="2021-04-08T06:55:50.162" v="489" actId="478"/>
            <ac:picMkLst>
              <pc:docMk/>
              <pc:sldMasterMk cId="2168357150" sldId="2147483648"/>
              <pc:sldLayoutMk cId="314067447" sldId="2147483660"/>
              <ac:picMk id="64" creationId="{FD4015AF-3AC1-48B0-A4F5-58241B59D52B}"/>
            </ac:picMkLst>
          </pc:picChg>
        </pc:sldLayoutChg>
        <pc:sldLayoutChg chg="addSp delSp modSp mod">
          <pc:chgData name="Yannis Frek" userId="41af7858-dbb6-49d9-9273-45d960296d06" providerId="ADAL" clId="{658BCACB-75EA-4BE8-8C94-FB3EF96EF091}" dt="2021-04-08T12:57:57.844" v="665" actId="20577"/>
          <pc:sldLayoutMkLst>
            <pc:docMk/>
            <pc:sldMasterMk cId="2168357150" sldId="2147483648"/>
            <pc:sldLayoutMk cId="2872467938" sldId="2147483666"/>
          </pc:sldLayoutMkLst>
          <pc:spChg chg="add mod">
            <ac:chgData name="Yannis Frek" userId="41af7858-dbb6-49d9-9273-45d960296d06" providerId="ADAL" clId="{658BCACB-75EA-4BE8-8C94-FB3EF96EF091}" dt="2021-04-08T12:57:57.844" v="665" actId="20577"/>
            <ac:spMkLst>
              <pc:docMk/>
              <pc:sldMasterMk cId="2168357150" sldId="2147483648"/>
              <pc:sldLayoutMk cId="2872467938" sldId="2147483666"/>
              <ac:spMk id="4" creationId="{04398485-D977-4C63-A954-DEC3C0AD1163}"/>
            </ac:spMkLst>
          </pc:spChg>
          <pc:picChg chg="add mod">
            <ac:chgData name="Yannis Frek" userId="41af7858-dbb6-49d9-9273-45d960296d06" providerId="ADAL" clId="{658BCACB-75EA-4BE8-8C94-FB3EF96EF091}" dt="2021-04-08T06:55:36.715" v="480"/>
            <ac:picMkLst>
              <pc:docMk/>
              <pc:sldMasterMk cId="2168357150" sldId="2147483648"/>
              <pc:sldLayoutMk cId="2872467938" sldId="2147483666"/>
              <ac:picMk id="3" creationId="{D9E85213-F8E3-4C72-8B79-CD1F29AC6A4B}"/>
            </ac:picMkLst>
          </pc:picChg>
          <pc:picChg chg="del">
            <ac:chgData name="Yannis Frek" userId="41af7858-dbb6-49d9-9273-45d960296d06" providerId="ADAL" clId="{658BCACB-75EA-4BE8-8C94-FB3EF96EF091}" dt="2021-04-08T06:55:36.470" v="479" actId="478"/>
            <ac:picMkLst>
              <pc:docMk/>
              <pc:sldMasterMk cId="2168357150" sldId="2147483648"/>
              <pc:sldLayoutMk cId="2872467938" sldId="2147483666"/>
              <ac:picMk id="5" creationId="{0060A20E-4645-4575-97D5-FB9147FACB2D}"/>
            </ac:picMkLst>
          </pc:picChg>
        </pc:sldLayoutChg>
        <pc:sldLayoutChg chg="addSp delSp modSp mod">
          <pc:chgData name="Yannis Frek" userId="41af7858-dbb6-49d9-9273-45d960296d06" providerId="ADAL" clId="{658BCACB-75EA-4BE8-8C94-FB3EF96EF091}" dt="2021-04-08T06:56:33.353" v="508" actId="1076"/>
          <pc:sldLayoutMkLst>
            <pc:docMk/>
            <pc:sldMasterMk cId="2168357150" sldId="2147483648"/>
            <pc:sldLayoutMk cId="833378813" sldId="2147483667"/>
          </pc:sldLayoutMkLst>
          <pc:picChg chg="add mod">
            <ac:chgData name="Yannis Frek" userId="41af7858-dbb6-49d9-9273-45d960296d06" providerId="ADAL" clId="{658BCACB-75EA-4BE8-8C94-FB3EF96EF091}" dt="2021-04-08T06:56:33.353" v="508" actId="1076"/>
            <ac:picMkLst>
              <pc:docMk/>
              <pc:sldMasterMk cId="2168357150" sldId="2147483648"/>
              <pc:sldLayoutMk cId="833378813" sldId="2147483667"/>
              <ac:picMk id="7" creationId="{91B39791-DED3-4750-869B-E7A659C719E3}"/>
            </ac:picMkLst>
          </pc:picChg>
          <pc:picChg chg="del">
            <ac:chgData name="Yannis Frek" userId="41af7858-dbb6-49d9-9273-45d960296d06" providerId="ADAL" clId="{658BCACB-75EA-4BE8-8C94-FB3EF96EF091}" dt="2021-04-08T06:56:28.130" v="504" actId="478"/>
            <ac:picMkLst>
              <pc:docMk/>
              <pc:sldMasterMk cId="2168357150" sldId="2147483648"/>
              <pc:sldLayoutMk cId="833378813" sldId="2147483667"/>
              <ac:picMk id="9" creationId="{37CB2E20-204C-4D85-AF17-1EA07DB5C7B7}"/>
            </ac:picMkLst>
          </pc:picChg>
        </pc:sldLayoutChg>
        <pc:sldLayoutChg chg="addSp delSp modSp mod">
          <pc:chgData name="Yannis Frek" userId="41af7858-dbb6-49d9-9273-45d960296d06" providerId="ADAL" clId="{658BCACB-75EA-4BE8-8C94-FB3EF96EF091}" dt="2021-04-08T12:57:08.920" v="661" actId="2711"/>
          <pc:sldLayoutMkLst>
            <pc:docMk/>
            <pc:sldMasterMk cId="2168357150" sldId="2147483648"/>
            <pc:sldLayoutMk cId="3580464592" sldId="2147483668"/>
          </pc:sldLayoutMkLst>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4" creationId="{F87E69AD-A721-4F0D-9685-177E4DD61A2D}"/>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7" creationId="{80A45E5B-D045-482C-BA02-8B6C73E330EB}"/>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8" creationId="{B5207D00-6B4A-4560-8EE2-5EC3FDBBEC47}"/>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0" creationId="{DF7B374B-37FE-4F26-8B72-CFD0A68CDBF6}"/>
            </ac:spMkLst>
          </pc:spChg>
          <pc:spChg chg="add mod">
            <ac:chgData name="Yannis Frek" userId="41af7858-dbb6-49d9-9273-45d960296d06" providerId="ADAL" clId="{658BCACB-75EA-4BE8-8C94-FB3EF96EF091}" dt="2021-04-08T12:57:08.920" v="661" actId="2711"/>
            <ac:spMkLst>
              <pc:docMk/>
              <pc:sldMasterMk cId="2168357150" sldId="2147483648"/>
              <pc:sldLayoutMk cId="3580464592" sldId="2147483668"/>
              <ac:spMk id="11" creationId="{2501669A-F5CA-4340-8B17-9464B757739C}"/>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4" creationId="{3A0E83CA-5246-4653-8936-8B4111A3563F}"/>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6" creationId="{98E0487E-2B04-4409-92FD-5560BC4B74E9}"/>
            </ac:spMkLst>
          </pc:spChg>
          <pc:picChg chg="add del mod">
            <ac:chgData name="Yannis Frek" userId="41af7858-dbb6-49d9-9273-45d960296d06" providerId="ADAL" clId="{658BCACB-75EA-4BE8-8C94-FB3EF96EF091}" dt="2021-04-08T12:54:50.630" v="605" actId="478"/>
            <ac:picMkLst>
              <pc:docMk/>
              <pc:sldMasterMk cId="2168357150" sldId="2147483648"/>
              <pc:sldLayoutMk cId="3580464592" sldId="2147483668"/>
              <ac:picMk id="9" creationId="{9E3A19DD-C3A2-49EA-930D-3C21DDF15BC1}"/>
            </ac:picMkLst>
          </pc:picChg>
          <pc:picChg chg="add mod">
            <ac:chgData name="Yannis Frek" userId="41af7858-dbb6-49d9-9273-45d960296d06" providerId="ADAL" clId="{658BCACB-75EA-4BE8-8C94-FB3EF96EF091}" dt="2021-04-08T06:55:44.552" v="486" actId="571"/>
            <ac:picMkLst>
              <pc:docMk/>
              <pc:sldMasterMk cId="2168357150" sldId="2147483648"/>
              <pc:sldLayoutMk cId="3580464592" sldId="2147483668"/>
              <ac:picMk id="11" creationId="{3BC6032B-DE27-406F-A882-B54CB45522EC}"/>
            </ac:picMkLst>
          </pc:picChg>
          <pc:picChg chg="add mod">
            <ac:chgData name="Yannis Frek" userId="41af7858-dbb6-49d9-9273-45d960296d06" providerId="ADAL" clId="{658BCACB-75EA-4BE8-8C94-FB3EF96EF091}" dt="2021-04-08T12:57:08.920" v="661" actId="2711"/>
            <ac:picMkLst>
              <pc:docMk/>
              <pc:sldMasterMk cId="2168357150" sldId="2147483648"/>
              <pc:sldLayoutMk cId="3580464592" sldId="2147483668"/>
              <ac:picMk id="12" creationId="{1DCE5C65-F115-4A1B-8884-C2263DE0326E}"/>
            </ac:picMkLst>
          </pc:picChg>
          <pc:picChg chg="del">
            <ac:chgData name="Yannis Frek" userId="41af7858-dbb6-49d9-9273-45d960296d06" providerId="ADAL" clId="{658BCACB-75EA-4BE8-8C94-FB3EF96EF091}" dt="2021-04-08T06:55:38.996" v="481" actId="478"/>
            <ac:picMkLst>
              <pc:docMk/>
              <pc:sldMasterMk cId="2168357150" sldId="2147483648"/>
              <pc:sldLayoutMk cId="3580464592" sldId="2147483668"/>
              <ac:picMk id="12" creationId="{339B2D53-7203-436F-A453-B631080AD27A}"/>
            </ac:picMkLst>
          </pc:picChg>
        </pc:sldLayoutChg>
        <pc:sldLayoutChg chg="addSp delSp modSp mod">
          <pc:chgData name="Yannis Frek" userId="41af7858-dbb6-49d9-9273-45d960296d06" providerId="ADAL" clId="{658BCACB-75EA-4BE8-8C94-FB3EF96EF091}" dt="2021-04-08T06:55:33.518" v="478" actId="478"/>
          <pc:sldLayoutMkLst>
            <pc:docMk/>
            <pc:sldMasterMk cId="2168357150" sldId="2147483648"/>
            <pc:sldLayoutMk cId="810192366" sldId="2147483672"/>
          </pc:sldLayoutMkLst>
          <pc:picChg chg="add mod">
            <ac:chgData name="Yannis Frek" userId="41af7858-dbb6-49d9-9273-45d960296d06" providerId="ADAL" clId="{658BCACB-75EA-4BE8-8C94-FB3EF96EF091}" dt="2021-04-08T06:55:30.480" v="477"/>
            <ac:picMkLst>
              <pc:docMk/>
              <pc:sldMasterMk cId="2168357150" sldId="2147483648"/>
              <pc:sldLayoutMk cId="810192366" sldId="2147483672"/>
              <ac:picMk id="6" creationId="{92150F6F-9ACC-4B61-AA2E-0334C45482BD}"/>
            </ac:picMkLst>
          </pc:picChg>
          <pc:picChg chg="del">
            <ac:chgData name="Yannis Frek" userId="41af7858-dbb6-49d9-9273-45d960296d06" providerId="ADAL" clId="{658BCACB-75EA-4BE8-8C94-FB3EF96EF091}" dt="2021-04-08T06:55:33.518" v="478" actId="478"/>
            <ac:picMkLst>
              <pc:docMk/>
              <pc:sldMasterMk cId="2168357150" sldId="2147483648"/>
              <pc:sldLayoutMk cId="810192366" sldId="2147483672"/>
              <ac:picMk id="9" creationId="{9EEBD718-94E6-494E-A90A-DD84121F52A3}"/>
            </ac:picMkLst>
          </pc:picChg>
        </pc:sldLayoutChg>
        <pc:sldLayoutChg chg="addSp delSp modSp del mod">
          <pc:chgData name="Yannis Frek" userId="41af7858-dbb6-49d9-9273-45d960296d06" providerId="ADAL" clId="{658BCACB-75EA-4BE8-8C94-FB3EF96EF091}" dt="2021-04-08T12:36:05.131" v="568" actId="2696"/>
          <pc:sldLayoutMkLst>
            <pc:docMk/>
            <pc:sldMasterMk cId="2168357150" sldId="2147483648"/>
            <pc:sldLayoutMk cId="312231674" sldId="2147483707"/>
          </pc:sldLayoutMkLst>
          <pc:picChg chg="del">
            <ac:chgData name="Yannis Frek" userId="41af7858-dbb6-49d9-9273-45d960296d06" providerId="ADAL" clId="{658BCACB-75EA-4BE8-8C94-FB3EF96EF091}" dt="2021-04-08T06:55:54.185" v="491" actId="478"/>
            <ac:picMkLst>
              <pc:docMk/>
              <pc:sldMasterMk cId="2168357150" sldId="2147483648"/>
              <pc:sldLayoutMk cId="312231674" sldId="2147483707"/>
              <ac:picMk id="32" creationId="{7EF900C0-DCBB-4AF1-855A-88AF763146D7}"/>
            </ac:picMkLst>
          </pc:picChg>
          <pc:picChg chg="add mod">
            <ac:chgData name="Yannis Frek" userId="41af7858-dbb6-49d9-9273-45d960296d06" providerId="ADAL" clId="{658BCACB-75EA-4BE8-8C94-FB3EF96EF091}" dt="2021-04-08T06:55:54.475" v="492"/>
            <ac:picMkLst>
              <pc:docMk/>
              <pc:sldMasterMk cId="2168357150" sldId="2147483648"/>
              <pc:sldLayoutMk cId="312231674" sldId="2147483707"/>
              <ac:picMk id="40" creationId="{6D30EE1E-6DEB-46D6-B093-38290CBECC17}"/>
            </ac:picMkLst>
          </pc:picChg>
        </pc:sldLayoutChg>
        <pc:sldLayoutChg chg="addSp delSp modSp mod">
          <pc:chgData name="Yannis Frek" userId="41af7858-dbb6-49d9-9273-45d960296d06" providerId="ADAL" clId="{658BCACB-75EA-4BE8-8C94-FB3EF96EF091}" dt="2021-04-08T06:56:22.137" v="501" actId="478"/>
          <pc:sldLayoutMkLst>
            <pc:docMk/>
            <pc:sldMasterMk cId="2168357150" sldId="2147483648"/>
            <pc:sldLayoutMk cId="1498338772" sldId="2147483708"/>
          </pc:sldLayoutMkLst>
          <pc:spChg chg="mod">
            <ac:chgData name="Yannis Frek" userId="41af7858-dbb6-49d9-9273-45d960296d06" providerId="ADAL" clId="{658BCACB-75EA-4BE8-8C94-FB3EF96EF091}" dt="2021-04-07T11:04:33.327" v="187" actId="20577"/>
            <ac:spMkLst>
              <pc:docMk/>
              <pc:sldMasterMk cId="2168357150" sldId="2147483648"/>
              <pc:sldLayoutMk cId="1498338772" sldId="2147483708"/>
              <ac:spMk id="18" creationId="{816B7E31-D2E4-4171-8517-529D98513827}"/>
            </ac:spMkLst>
          </pc:spChg>
          <pc:picChg chg="del">
            <ac:chgData name="Yannis Frek" userId="41af7858-dbb6-49d9-9273-45d960296d06" providerId="ADAL" clId="{658BCACB-75EA-4BE8-8C94-FB3EF96EF091}" dt="2021-04-08T06:55:57.559" v="493" actId="478"/>
            <ac:picMkLst>
              <pc:docMk/>
              <pc:sldMasterMk cId="2168357150" sldId="2147483648"/>
              <pc:sldLayoutMk cId="1498338772" sldId="2147483708"/>
              <ac:picMk id="11" creationId="{C7B2923E-A0C4-408D-84FB-FBBEABCBAE4F}"/>
            </ac:picMkLst>
          </pc:picChg>
          <pc:picChg chg="add mod">
            <ac:chgData name="Yannis Frek" userId="41af7858-dbb6-49d9-9273-45d960296d06" providerId="ADAL" clId="{658BCACB-75EA-4BE8-8C94-FB3EF96EF091}" dt="2021-04-08T06:55:57.814" v="494"/>
            <ac:picMkLst>
              <pc:docMk/>
              <pc:sldMasterMk cId="2168357150" sldId="2147483648"/>
              <pc:sldLayoutMk cId="1498338772" sldId="2147483708"/>
              <ac:picMk id="12" creationId="{AF1E7378-2BD6-48F6-AE56-F54A95A1529A}"/>
            </ac:picMkLst>
          </pc:picChg>
          <pc:picChg chg="add del">
            <ac:chgData name="Yannis Frek" userId="41af7858-dbb6-49d9-9273-45d960296d06" providerId="ADAL" clId="{658BCACB-75EA-4BE8-8C94-FB3EF96EF091}" dt="2021-04-08T06:56:22.137" v="501" actId="478"/>
            <ac:picMkLst>
              <pc:docMk/>
              <pc:sldMasterMk cId="2168357150" sldId="2147483648"/>
              <pc:sldLayoutMk cId="1498338772" sldId="2147483708"/>
              <ac:picMk id="13" creationId="{2662F282-847A-45D6-8E34-2173CC785097}"/>
            </ac:picMkLst>
          </pc:picChg>
        </pc:sldLayoutChg>
        <pc:sldLayoutChg chg="addSp delSp modSp mod">
          <pc:chgData name="Yannis Frek" userId="41af7858-dbb6-49d9-9273-45d960296d06" providerId="ADAL" clId="{658BCACB-75EA-4BE8-8C94-FB3EF96EF091}" dt="2021-04-08T06:56:42.492" v="514"/>
          <pc:sldLayoutMkLst>
            <pc:docMk/>
            <pc:sldMasterMk cId="2168357150" sldId="2147483648"/>
            <pc:sldLayoutMk cId="2293935550" sldId="2147483709"/>
          </pc:sldLayoutMkLst>
          <pc:spChg chg="mod">
            <ac:chgData name="Yannis Frek" userId="41af7858-dbb6-49d9-9273-45d960296d06" providerId="ADAL" clId="{658BCACB-75EA-4BE8-8C94-FB3EF96EF091}" dt="2021-04-07T11:07:58.198" v="230" actId="20577"/>
            <ac:spMkLst>
              <pc:docMk/>
              <pc:sldMasterMk cId="2168357150" sldId="2147483648"/>
              <pc:sldLayoutMk cId="2293935550" sldId="2147483709"/>
              <ac:spMk id="18" creationId="{816B7E31-D2E4-4171-8517-529D98513827}"/>
            </ac:spMkLst>
          </pc:spChg>
          <pc:picChg chg="del">
            <ac:chgData name="Yannis Frek" userId="41af7858-dbb6-49d9-9273-45d960296d06" providerId="ADAL" clId="{658BCACB-75EA-4BE8-8C94-FB3EF96EF091}" dt="2021-04-08T06:56:42.251" v="513" actId="478"/>
            <ac:picMkLst>
              <pc:docMk/>
              <pc:sldMasterMk cId="2168357150" sldId="2147483648"/>
              <pc:sldLayoutMk cId="2293935550" sldId="2147483709"/>
              <ac:picMk id="11" creationId="{56FA9EB8-0F08-4A0A-BDB6-A0AE7CD13FF4}"/>
            </ac:picMkLst>
          </pc:picChg>
          <pc:picChg chg="add mod">
            <ac:chgData name="Yannis Frek" userId="41af7858-dbb6-49d9-9273-45d960296d06" providerId="ADAL" clId="{658BCACB-75EA-4BE8-8C94-FB3EF96EF091}" dt="2021-04-08T06:56:42.492" v="514"/>
            <ac:picMkLst>
              <pc:docMk/>
              <pc:sldMasterMk cId="2168357150" sldId="2147483648"/>
              <pc:sldLayoutMk cId="2293935550" sldId="2147483709"/>
              <ac:picMk id="13" creationId="{5521B683-B2AF-4F60-94B4-C5EC30B489EA}"/>
            </ac:picMkLst>
          </pc:picChg>
        </pc:sldLayoutChg>
        <pc:sldLayoutChg chg="addSp delSp modSp mod">
          <pc:chgData name="Yannis Frek" userId="41af7858-dbb6-49d9-9273-45d960296d06" providerId="ADAL" clId="{658BCACB-75EA-4BE8-8C94-FB3EF96EF091}" dt="2021-04-08T13:01:54.121" v="697" actId="478"/>
          <pc:sldLayoutMkLst>
            <pc:docMk/>
            <pc:sldMasterMk cId="2168357150" sldId="2147483648"/>
            <pc:sldLayoutMk cId="2546339094" sldId="2147483711"/>
          </pc:sldLayoutMkLst>
          <pc:spChg chg="add del mod ord">
            <ac:chgData name="Yannis Frek" userId="41af7858-dbb6-49d9-9273-45d960296d06" providerId="ADAL" clId="{658BCACB-75EA-4BE8-8C94-FB3EF96EF091}" dt="2021-04-08T13:00:38.131" v="681"/>
            <ac:spMkLst>
              <pc:docMk/>
              <pc:sldMasterMk cId="2168357150" sldId="2147483648"/>
              <pc:sldLayoutMk cId="2546339094" sldId="2147483711"/>
              <ac:spMk id="11" creationId="{0905B905-7BC3-429E-B045-2B11325673BB}"/>
            </ac:spMkLst>
          </pc:spChg>
          <pc:spChg chg="mod">
            <ac:chgData name="Yannis Frek" userId="41af7858-dbb6-49d9-9273-45d960296d06" providerId="ADAL" clId="{658BCACB-75EA-4BE8-8C94-FB3EF96EF091}" dt="2021-04-07T11:11:12.064" v="456" actId="20577"/>
            <ac:spMkLst>
              <pc:docMk/>
              <pc:sldMasterMk cId="2168357150" sldId="2147483648"/>
              <pc:sldLayoutMk cId="2546339094" sldId="2147483711"/>
              <ac:spMk id="14" creationId="{0A490D77-2950-4532-A0B0-5CCF2C8A4596}"/>
            </ac:spMkLst>
          </pc:spChg>
          <pc:spChg chg="add del mod">
            <ac:chgData name="Yannis Frek" userId="41af7858-dbb6-49d9-9273-45d960296d06" providerId="ADAL" clId="{658BCACB-75EA-4BE8-8C94-FB3EF96EF091}" dt="2021-04-08T13:00:07.969" v="676"/>
            <ac:spMkLst>
              <pc:docMk/>
              <pc:sldMasterMk cId="2168357150" sldId="2147483648"/>
              <pc:sldLayoutMk cId="2546339094" sldId="2147483711"/>
              <ac:spMk id="15" creationId="{1A1CE9FC-24FF-455D-85BB-7B9C1686907E}"/>
            </ac:spMkLst>
          </pc:spChg>
          <pc:spChg chg="add del mod ord">
            <ac:chgData name="Yannis Frek" userId="41af7858-dbb6-49d9-9273-45d960296d06" providerId="ADAL" clId="{658BCACB-75EA-4BE8-8C94-FB3EF96EF091}" dt="2021-04-08T13:01:26.152" v="687" actId="478"/>
            <ac:spMkLst>
              <pc:docMk/>
              <pc:sldMasterMk cId="2168357150" sldId="2147483648"/>
              <pc:sldLayoutMk cId="2546339094" sldId="2147483711"/>
              <ac:spMk id="17" creationId="{0C765C42-97D1-4126-913F-078F125B5D0C}"/>
            </ac:spMkLst>
          </pc:spChg>
          <pc:spChg chg="del mod">
            <ac:chgData name="Yannis Frek" userId="41af7858-dbb6-49d9-9273-45d960296d06" providerId="ADAL" clId="{658BCACB-75EA-4BE8-8C94-FB3EF96EF091}" dt="2021-04-08T12:59:27.344" v="673" actId="478"/>
            <ac:spMkLst>
              <pc:docMk/>
              <pc:sldMasterMk cId="2168357150" sldId="2147483648"/>
              <pc:sldLayoutMk cId="2546339094" sldId="2147483711"/>
              <ac:spMk id="18" creationId="{816B7E31-D2E4-4171-8517-529D98513827}"/>
            </ac:spMkLst>
          </pc:spChg>
          <pc:spChg chg="add del mod">
            <ac:chgData name="Yannis Frek" userId="41af7858-dbb6-49d9-9273-45d960296d06" providerId="ADAL" clId="{658BCACB-75EA-4BE8-8C94-FB3EF96EF091}" dt="2021-04-08T13:01:17.585" v="684"/>
            <ac:spMkLst>
              <pc:docMk/>
              <pc:sldMasterMk cId="2168357150" sldId="2147483648"/>
              <pc:sldLayoutMk cId="2546339094" sldId="2147483711"/>
              <ac:spMk id="19" creationId="{C3FA81DD-E4AF-45D1-9C99-17C8D6DDD56B}"/>
            </ac:spMkLst>
          </pc:spChg>
          <pc:spChg chg="add del mod">
            <ac:chgData name="Yannis Frek" userId="41af7858-dbb6-49d9-9273-45d960296d06" providerId="ADAL" clId="{658BCACB-75EA-4BE8-8C94-FB3EF96EF091}" dt="2021-04-08T13:01:54.121" v="697" actId="478"/>
            <ac:spMkLst>
              <pc:docMk/>
              <pc:sldMasterMk cId="2168357150" sldId="2147483648"/>
              <pc:sldLayoutMk cId="2546339094" sldId="2147483711"/>
              <ac:spMk id="20" creationId="{5D7D32FF-5394-44BA-BFCA-523A3F79013E}"/>
            </ac:spMkLst>
          </pc:spChg>
          <pc:spChg chg="add mod">
            <ac:chgData name="Yannis Frek" userId="41af7858-dbb6-49d9-9273-45d960296d06" providerId="ADAL" clId="{658BCACB-75EA-4BE8-8C94-FB3EF96EF091}" dt="2021-04-08T13:01:48.927" v="695"/>
            <ac:spMkLst>
              <pc:docMk/>
              <pc:sldMasterMk cId="2168357150" sldId="2147483648"/>
              <pc:sldLayoutMk cId="2546339094" sldId="2147483711"/>
              <ac:spMk id="21" creationId="{C9D68608-8461-48CB-A9FB-5E1BCE372FC3}"/>
            </ac:spMkLst>
          </pc:spChg>
          <pc:picChg chg="del">
            <ac:chgData name="Yannis Frek" userId="41af7858-dbb6-49d9-9273-45d960296d06" providerId="ADAL" clId="{658BCACB-75EA-4BE8-8C94-FB3EF96EF091}" dt="2021-04-08T06:56:45.172" v="515" actId="478"/>
            <ac:picMkLst>
              <pc:docMk/>
              <pc:sldMasterMk cId="2168357150" sldId="2147483648"/>
              <pc:sldLayoutMk cId="2546339094" sldId="2147483711"/>
              <ac:picMk id="11" creationId="{80BC98E8-BBB0-45F3-B9FB-8E6D498ACCB7}"/>
            </ac:picMkLst>
          </pc:picChg>
          <pc:picChg chg="add mod">
            <ac:chgData name="Yannis Frek" userId="41af7858-dbb6-49d9-9273-45d960296d06" providerId="ADAL" clId="{658BCACB-75EA-4BE8-8C94-FB3EF96EF091}" dt="2021-04-08T06:56:45.399" v="516"/>
            <ac:picMkLst>
              <pc:docMk/>
              <pc:sldMasterMk cId="2168357150" sldId="2147483648"/>
              <pc:sldLayoutMk cId="2546339094" sldId="2147483711"/>
              <ac:picMk id="13" creationId="{11116301-12A7-449F-BD74-DC5417193D3E}"/>
            </ac:picMkLst>
          </pc:picChg>
        </pc:sldLayoutChg>
        <pc:sldLayoutChg chg="addSp delSp modSp mod">
          <pc:chgData name="Yannis Frek" userId="41af7858-dbb6-49d9-9273-45d960296d06" providerId="ADAL" clId="{658BCACB-75EA-4BE8-8C94-FB3EF96EF091}" dt="2021-04-08T06:56:53.717" v="522"/>
          <pc:sldLayoutMkLst>
            <pc:docMk/>
            <pc:sldMasterMk cId="2168357150" sldId="2147483648"/>
            <pc:sldLayoutMk cId="2575555482" sldId="2147483713"/>
          </pc:sldLayoutMkLst>
          <pc:picChg chg="del">
            <ac:chgData name="Yannis Frek" userId="41af7858-dbb6-49d9-9273-45d960296d06" providerId="ADAL" clId="{658BCACB-75EA-4BE8-8C94-FB3EF96EF091}" dt="2021-04-08T06:56:53.477" v="521" actId="478"/>
            <ac:picMkLst>
              <pc:docMk/>
              <pc:sldMasterMk cId="2168357150" sldId="2147483648"/>
              <pc:sldLayoutMk cId="2575555482" sldId="2147483713"/>
              <ac:picMk id="11" creationId="{C58DC33A-7B4A-428B-BDC4-74A0DF044E7B}"/>
            </ac:picMkLst>
          </pc:picChg>
          <pc:picChg chg="add mod">
            <ac:chgData name="Yannis Frek" userId="41af7858-dbb6-49d9-9273-45d960296d06" providerId="ADAL" clId="{658BCACB-75EA-4BE8-8C94-FB3EF96EF091}" dt="2021-04-08T06:56:53.717" v="522"/>
            <ac:picMkLst>
              <pc:docMk/>
              <pc:sldMasterMk cId="2168357150" sldId="2147483648"/>
              <pc:sldLayoutMk cId="2575555482" sldId="2147483713"/>
              <ac:picMk id="13" creationId="{8977DD79-A339-4ED4-B42E-D1A01DB0A547}"/>
            </ac:picMkLst>
          </pc:picChg>
        </pc:sldLayoutChg>
        <pc:sldLayoutChg chg="addSp delSp modSp mod">
          <pc:chgData name="Yannis Frek" userId="41af7858-dbb6-49d9-9273-45d960296d06" providerId="ADAL" clId="{658BCACB-75EA-4BE8-8C94-FB3EF96EF091}" dt="2021-04-08T06:56:40.046" v="512"/>
          <pc:sldLayoutMkLst>
            <pc:docMk/>
            <pc:sldMasterMk cId="2168357150" sldId="2147483648"/>
            <pc:sldLayoutMk cId="2293192484" sldId="2147483718"/>
          </pc:sldLayoutMkLst>
          <pc:spChg chg="mod">
            <ac:chgData name="Yannis Frek" userId="41af7858-dbb6-49d9-9273-45d960296d06" providerId="ADAL" clId="{658BCACB-75EA-4BE8-8C94-FB3EF96EF091}" dt="2021-04-07T11:07:37.713" v="201" actId="20577"/>
            <ac:spMkLst>
              <pc:docMk/>
              <pc:sldMasterMk cId="2168357150" sldId="2147483648"/>
              <pc:sldLayoutMk cId="2293192484" sldId="2147483718"/>
              <ac:spMk id="18" creationId="{816B7E31-D2E4-4171-8517-529D98513827}"/>
            </ac:spMkLst>
          </pc:spChg>
          <pc:picChg chg="add mod">
            <ac:chgData name="Yannis Frek" userId="41af7858-dbb6-49d9-9273-45d960296d06" providerId="ADAL" clId="{658BCACB-75EA-4BE8-8C94-FB3EF96EF091}" dt="2021-04-08T06:56:40.046" v="512"/>
            <ac:picMkLst>
              <pc:docMk/>
              <pc:sldMasterMk cId="2168357150" sldId="2147483648"/>
              <pc:sldLayoutMk cId="2293192484" sldId="2147483718"/>
              <ac:picMk id="10" creationId="{E40B3A8F-0041-4802-B0CB-8BFF0A4A74CC}"/>
            </ac:picMkLst>
          </pc:picChg>
          <pc:picChg chg="del">
            <ac:chgData name="Yannis Frek" userId="41af7858-dbb6-49d9-9273-45d960296d06" providerId="ADAL" clId="{658BCACB-75EA-4BE8-8C94-FB3EF96EF091}" dt="2021-04-08T06:56:39.802" v="511" actId="478"/>
            <ac:picMkLst>
              <pc:docMk/>
              <pc:sldMasterMk cId="2168357150" sldId="2147483648"/>
              <pc:sldLayoutMk cId="2293192484" sldId="2147483718"/>
              <ac:picMk id="11" creationId="{B244C24C-DF4F-4DC6-A43D-19CD7C42C831}"/>
            </ac:picMkLst>
          </pc:picChg>
        </pc:sldLayoutChg>
        <pc:sldLayoutChg chg="addSp delSp modSp mod">
          <pc:chgData name="Yannis Frek" userId="41af7858-dbb6-49d9-9273-45d960296d06" providerId="ADAL" clId="{658BCACB-75EA-4BE8-8C94-FB3EF96EF091}" dt="2021-04-08T12:58:31.530" v="668" actId="403"/>
          <pc:sldLayoutMkLst>
            <pc:docMk/>
            <pc:sldMasterMk cId="2168357150" sldId="2147483648"/>
            <pc:sldLayoutMk cId="1126330863" sldId="2147483719"/>
          </pc:sldLayoutMkLst>
          <pc:spChg chg="mod">
            <ac:chgData name="Yannis Frek" userId="41af7858-dbb6-49d9-9273-45d960296d06" providerId="ADAL" clId="{658BCACB-75EA-4BE8-8C94-FB3EF96EF091}" dt="2021-04-08T12:58:31.530" v="668" actId="403"/>
            <ac:spMkLst>
              <pc:docMk/>
              <pc:sldMasterMk cId="2168357150" sldId="2147483648"/>
              <pc:sldLayoutMk cId="1126330863" sldId="2147483719"/>
              <ac:spMk id="9" creationId="{1AC2A071-9CFC-4511-ABAD-D84331623806}"/>
            </ac:spMkLst>
          </pc:spChg>
          <pc:picChg chg="add del">
            <ac:chgData name="Yannis Frek" userId="41af7858-dbb6-49d9-9273-45d960296d06" providerId="ADAL" clId="{658BCACB-75EA-4BE8-8C94-FB3EF96EF091}" dt="2021-04-08T06:56:26.259" v="503" actId="478"/>
            <ac:picMkLst>
              <pc:docMk/>
              <pc:sldMasterMk cId="2168357150" sldId="2147483648"/>
              <pc:sldLayoutMk cId="1126330863" sldId="2147483719"/>
              <ac:picMk id="10" creationId="{13595834-EFC7-44AB-992A-EB8D27714389}"/>
            </ac:picMkLst>
          </pc:picChg>
          <pc:picChg chg="del">
            <ac:chgData name="Yannis Frek" userId="41af7858-dbb6-49d9-9273-45d960296d06" providerId="ADAL" clId="{658BCACB-75EA-4BE8-8C94-FB3EF96EF091}" dt="2021-04-08T06:56:00.195" v="495" actId="478"/>
            <ac:picMkLst>
              <pc:docMk/>
              <pc:sldMasterMk cId="2168357150" sldId="2147483648"/>
              <pc:sldLayoutMk cId="1126330863" sldId="2147483719"/>
              <ac:picMk id="11" creationId="{00166B34-AA45-4FD3-A791-0D86826BC8CB}"/>
            </ac:picMkLst>
          </pc:picChg>
          <pc:picChg chg="add mod">
            <ac:chgData name="Yannis Frek" userId="41af7858-dbb6-49d9-9273-45d960296d06" providerId="ADAL" clId="{658BCACB-75EA-4BE8-8C94-FB3EF96EF091}" dt="2021-04-08T06:56:00.476" v="496"/>
            <ac:picMkLst>
              <pc:docMk/>
              <pc:sldMasterMk cId="2168357150" sldId="2147483648"/>
              <pc:sldLayoutMk cId="1126330863" sldId="2147483719"/>
              <ac:picMk id="12" creationId="{2DE3D4A0-A9ED-407E-97B8-8B75E25E9683}"/>
            </ac:picMkLst>
          </pc:picChg>
        </pc:sldLayoutChg>
        <pc:sldLayoutChg chg="addSp delSp modSp mod">
          <pc:chgData name="Yannis Frek" userId="41af7858-dbb6-49d9-9273-45d960296d06" providerId="ADAL" clId="{658BCACB-75EA-4BE8-8C94-FB3EF96EF091}" dt="2021-04-08T06:55:08.582" v="472" actId="1076"/>
          <pc:sldLayoutMkLst>
            <pc:docMk/>
            <pc:sldMasterMk cId="2168357150" sldId="2147483648"/>
            <pc:sldLayoutMk cId="837989620" sldId="2147483720"/>
          </pc:sldLayoutMkLst>
          <pc:spChg chg="add del">
            <ac:chgData name="Yannis Frek" userId="41af7858-dbb6-49d9-9273-45d960296d06" providerId="ADAL" clId="{658BCACB-75EA-4BE8-8C94-FB3EF96EF091}" dt="2021-04-08T06:54:37.714" v="466" actId="22"/>
            <ac:spMkLst>
              <pc:docMk/>
              <pc:sldMasterMk cId="2168357150" sldId="2147483648"/>
              <pc:sldLayoutMk cId="837989620" sldId="2147483720"/>
              <ac:spMk id="9" creationId="{EA342F3C-049E-43FF-BEBB-2516162E2136}"/>
            </ac:spMkLst>
          </pc:spChg>
          <pc:spChg chg="mod">
            <ac:chgData name="Yannis Frek" userId="41af7858-dbb6-49d9-9273-45d960296d06" providerId="ADAL" clId="{658BCACB-75EA-4BE8-8C94-FB3EF96EF091}" dt="2021-04-08T06:55:01.271" v="470" actId="1076"/>
            <ac:spMkLst>
              <pc:docMk/>
              <pc:sldMasterMk cId="2168357150" sldId="2147483648"/>
              <pc:sldLayoutMk cId="837989620" sldId="2147483720"/>
              <ac:spMk id="13" creationId="{939CD75D-5FFC-D842-B0E7-B8F2AAEA3D71}"/>
            </ac:spMkLst>
          </pc:spChg>
          <pc:spChg chg="mod">
            <ac:chgData name="Yannis Frek" userId="41af7858-dbb6-49d9-9273-45d960296d06" providerId="ADAL" clId="{658BCACB-75EA-4BE8-8C94-FB3EF96EF091}" dt="2021-04-08T06:55:01.271" v="470" actId="1076"/>
            <ac:spMkLst>
              <pc:docMk/>
              <pc:sldMasterMk cId="2168357150" sldId="2147483648"/>
              <pc:sldLayoutMk cId="837989620" sldId="2147483720"/>
              <ac:spMk id="14" creationId="{58224154-8364-4DAC-A3DE-4B203118032D}"/>
            </ac:spMkLst>
          </pc:spChg>
          <pc:picChg chg="add del mod">
            <ac:chgData name="Yannis Frek" userId="41af7858-dbb6-49d9-9273-45d960296d06" providerId="ADAL" clId="{658BCACB-75EA-4BE8-8C94-FB3EF96EF091}" dt="2021-04-07T10:56:33.569" v="22"/>
            <ac:picMkLst>
              <pc:docMk/>
              <pc:sldMasterMk cId="2168357150" sldId="2147483648"/>
              <pc:sldLayoutMk cId="837989620" sldId="2147483720"/>
              <ac:picMk id="3" creationId="{0E00E3E5-DB9F-475D-8092-74C3F69B3C3F}"/>
            </ac:picMkLst>
          </pc:picChg>
          <pc:picChg chg="add mod ord">
            <ac:chgData name="Yannis Frek" userId="41af7858-dbb6-49d9-9273-45d960296d06" providerId="ADAL" clId="{658BCACB-75EA-4BE8-8C94-FB3EF96EF091}" dt="2021-04-08T06:55:08.582" v="472" actId="1076"/>
            <ac:picMkLst>
              <pc:docMk/>
              <pc:sldMasterMk cId="2168357150" sldId="2147483648"/>
              <pc:sldLayoutMk cId="837989620" sldId="2147483720"/>
              <ac:picMk id="4" creationId="{0A72D29A-4E66-49A4-8DA7-CD39B6A66C8A}"/>
            </ac:picMkLst>
          </pc:picChg>
          <pc:picChg chg="add del mod">
            <ac:chgData name="Yannis Frek" userId="41af7858-dbb6-49d9-9273-45d960296d06" providerId="ADAL" clId="{658BCACB-75EA-4BE8-8C94-FB3EF96EF091}" dt="2021-04-08T06:54:32.196" v="464" actId="478"/>
            <ac:picMkLst>
              <pc:docMk/>
              <pc:sldMasterMk cId="2168357150" sldId="2147483648"/>
              <pc:sldLayoutMk cId="837989620" sldId="2147483720"/>
              <ac:picMk id="5" creationId="{F79B5B9F-8E6F-4FDF-8503-15FA01059D51}"/>
            </ac:picMkLst>
          </pc:picChg>
          <pc:picChg chg="del">
            <ac:chgData name="Yannis Frek" userId="41af7858-dbb6-49d9-9273-45d960296d06" providerId="ADAL" clId="{658BCACB-75EA-4BE8-8C94-FB3EF96EF091}" dt="2021-04-07T10:54:44.233" v="0" actId="478"/>
            <ac:picMkLst>
              <pc:docMk/>
              <pc:sldMasterMk cId="2168357150" sldId="2147483648"/>
              <pc:sldLayoutMk cId="837989620" sldId="2147483720"/>
              <ac:picMk id="9" creationId="{4C7E6641-521C-4C78-A8B9-BD4E2A501A1E}"/>
            </ac:picMkLst>
          </pc:picChg>
        </pc:sldLayoutChg>
        <pc:sldLayoutChg chg="addSp delSp modSp mod">
          <pc:chgData name="Yannis Frek" userId="41af7858-dbb6-49d9-9273-45d960296d06" providerId="ADAL" clId="{658BCACB-75EA-4BE8-8C94-FB3EF96EF091}" dt="2021-04-08T12:59:03.313" v="670" actId="20577"/>
          <pc:sldLayoutMkLst>
            <pc:docMk/>
            <pc:sldMasterMk cId="2168357150" sldId="2147483648"/>
            <pc:sldLayoutMk cId="3503949637" sldId="2147483721"/>
          </pc:sldLayoutMkLst>
          <pc:spChg chg="add del">
            <ac:chgData name="Yannis Frek" userId="41af7858-dbb6-49d9-9273-45d960296d06" providerId="ADAL" clId="{658BCACB-75EA-4BE8-8C94-FB3EF96EF091}" dt="2021-04-07T11:09:13.104" v="279" actId="22"/>
            <ac:spMkLst>
              <pc:docMk/>
              <pc:sldMasterMk cId="2168357150" sldId="2147483648"/>
              <pc:sldLayoutMk cId="3503949637" sldId="2147483721"/>
              <ac:spMk id="13" creationId="{B1A6296A-8EBF-4BB6-870F-AF943E0F0970}"/>
            </ac:spMkLst>
          </pc:spChg>
          <pc:spChg chg="mod">
            <ac:chgData name="Yannis Frek" userId="41af7858-dbb6-49d9-9273-45d960296d06" providerId="ADAL" clId="{658BCACB-75EA-4BE8-8C94-FB3EF96EF091}" dt="2021-04-08T12:59:03.313" v="670" actId="20577"/>
            <ac:spMkLst>
              <pc:docMk/>
              <pc:sldMasterMk cId="2168357150" sldId="2147483648"/>
              <pc:sldLayoutMk cId="3503949637" sldId="2147483721"/>
              <ac:spMk id="18" creationId="{816B7E31-D2E4-4171-8517-529D98513827}"/>
            </ac:spMkLst>
          </pc:spChg>
          <pc:picChg chg="del">
            <ac:chgData name="Yannis Frek" userId="41af7858-dbb6-49d9-9273-45d960296d06" providerId="ADAL" clId="{658BCACB-75EA-4BE8-8C94-FB3EF96EF091}" dt="2021-04-08T06:56:47.961" v="517" actId="478"/>
            <ac:picMkLst>
              <pc:docMk/>
              <pc:sldMasterMk cId="2168357150" sldId="2147483648"/>
              <pc:sldLayoutMk cId="3503949637" sldId="2147483721"/>
              <ac:picMk id="11" creationId="{80BC98E8-BBB0-45F3-B9FB-8E6D498ACCB7}"/>
            </ac:picMkLst>
          </pc:picChg>
          <pc:picChg chg="add mod">
            <ac:chgData name="Yannis Frek" userId="41af7858-dbb6-49d9-9273-45d960296d06" providerId="ADAL" clId="{658BCACB-75EA-4BE8-8C94-FB3EF96EF091}" dt="2021-04-08T06:56:48.214" v="518"/>
            <ac:picMkLst>
              <pc:docMk/>
              <pc:sldMasterMk cId="2168357150" sldId="2147483648"/>
              <pc:sldLayoutMk cId="3503949637" sldId="2147483721"/>
              <ac:picMk id="13" creationId="{D448947E-7169-4D23-BDF7-F8A3DE3DF0B2}"/>
            </ac:picMkLst>
          </pc:picChg>
        </pc:sldLayoutChg>
        <pc:sldLayoutChg chg="addSp delSp modSp mod">
          <pc:chgData name="Yannis Frek" userId="41af7858-dbb6-49d9-9273-45d960296d06" providerId="ADAL" clId="{658BCACB-75EA-4BE8-8C94-FB3EF96EF091}" dt="2021-04-08T06:56:51.298" v="520"/>
          <pc:sldLayoutMkLst>
            <pc:docMk/>
            <pc:sldMasterMk cId="2168357150" sldId="2147483648"/>
            <pc:sldLayoutMk cId="1489214482" sldId="2147483722"/>
          </pc:sldLayoutMkLst>
          <pc:spChg chg="mod">
            <ac:chgData name="Yannis Frek" userId="41af7858-dbb6-49d9-9273-45d960296d06" providerId="ADAL" clId="{658BCACB-75EA-4BE8-8C94-FB3EF96EF091}" dt="2021-04-07T11:11:41.419" v="463" actId="20577"/>
            <ac:spMkLst>
              <pc:docMk/>
              <pc:sldMasterMk cId="2168357150" sldId="2147483648"/>
              <pc:sldLayoutMk cId="1489214482" sldId="2147483722"/>
              <ac:spMk id="14" creationId="{0A490D77-2950-4532-A0B0-5CCF2C8A4596}"/>
            </ac:spMkLst>
          </pc:spChg>
          <pc:spChg chg="mod">
            <ac:chgData name="Yannis Frek" userId="41af7858-dbb6-49d9-9273-45d960296d06" providerId="ADAL" clId="{658BCACB-75EA-4BE8-8C94-FB3EF96EF091}" dt="2021-04-07T11:10:18.107" v="435" actId="20577"/>
            <ac:spMkLst>
              <pc:docMk/>
              <pc:sldMasterMk cId="2168357150" sldId="2147483648"/>
              <pc:sldLayoutMk cId="1489214482" sldId="2147483722"/>
              <ac:spMk id="18" creationId="{816B7E31-D2E4-4171-8517-529D98513827}"/>
            </ac:spMkLst>
          </pc:spChg>
          <pc:picChg chg="del">
            <ac:chgData name="Yannis Frek" userId="41af7858-dbb6-49d9-9273-45d960296d06" providerId="ADAL" clId="{658BCACB-75EA-4BE8-8C94-FB3EF96EF091}" dt="2021-04-08T06:56:51.082" v="519" actId="478"/>
            <ac:picMkLst>
              <pc:docMk/>
              <pc:sldMasterMk cId="2168357150" sldId="2147483648"/>
              <pc:sldLayoutMk cId="1489214482" sldId="2147483722"/>
              <ac:picMk id="11" creationId="{80BC98E8-BBB0-45F3-B9FB-8E6D498ACCB7}"/>
            </ac:picMkLst>
          </pc:picChg>
          <pc:picChg chg="add mod">
            <ac:chgData name="Yannis Frek" userId="41af7858-dbb6-49d9-9273-45d960296d06" providerId="ADAL" clId="{658BCACB-75EA-4BE8-8C94-FB3EF96EF091}" dt="2021-04-08T06:56:51.298" v="520"/>
            <ac:picMkLst>
              <pc:docMk/>
              <pc:sldMasterMk cId="2168357150" sldId="2147483648"/>
              <pc:sldLayoutMk cId="1489214482" sldId="2147483722"/>
              <ac:picMk id="13" creationId="{6490168E-7029-46AB-B4D3-6531609A127D}"/>
            </ac:picMkLst>
          </pc:picChg>
        </pc:sldLayoutChg>
        <pc:sldLayoutChg chg="addSp delSp modSp mod">
          <pc:chgData name="Yannis Frek" userId="41af7858-dbb6-49d9-9273-45d960296d06" providerId="ADAL" clId="{658BCACB-75EA-4BE8-8C94-FB3EF96EF091}" dt="2021-04-08T06:56:36.755" v="510"/>
          <pc:sldLayoutMkLst>
            <pc:docMk/>
            <pc:sldMasterMk cId="2168357150" sldId="2147483648"/>
            <pc:sldLayoutMk cId="2665409986" sldId="2147483723"/>
          </pc:sldLayoutMkLst>
          <pc:picChg chg="del">
            <ac:chgData name="Yannis Frek" userId="41af7858-dbb6-49d9-9273-45d960296d06" providerId="ADAL" clId="{658BCACB-75EA-4BE8-8C94-FB3EF96EF091}" dt="2021-04-08T06:56:36.611" v="509" actId="478"/>
            <ac:picMkLst>
              <pc:docMk/>
              <pc:sldMasterMk cId="2168357150" sldId="2147483648"/>
              <pc:sldLayoutMk cId="2665409986" sldId="2147483723"/>
              <ac:picMk id="11" creationId="{C7B2923E-A0C4-408D-84FB-FBBEABCBAE4F}"/>
            </ac:picMkLst>
          </pc:picChg>
          <pc:picChg chg="add mod">
            <ac:chgData name="Yannis Frek" userId="41af7858-dbb6-49d9-9273-45d960296d06" providerId="ADAL" clId="{658BCACB-75EA-4BE8-8C94-FB3EF96EF091}" dt="2021-04-08T06:56:36.755" v="510"/>
            <ac:picMkLst>
              <pc:docMk/>
              <pc:sldMasterMk cId="2168357150" sldId="2147483648"/>
              <pc:sldLayoutMk cId="2665409986" sldId="2147483723"/>
              <ac:picMk id="13" creationId="{3B527635-B23A-4584-ABDA-6E5674E8AAD3}"/>
            </ac:picMkLst>
          </pc:picChg>
        </pc:sldLayoutChg>
        <pc:sldLayoutChg chg="addSp delSp modSp add mod modTransition">
          <pc:chgData name="Yannis Frek" userId="41af7858-dbb6-49d9-9273-45d960296d06" providerId="ADAL" clId="{658BCACB-75EA-4BE8-8C94-FB3EF96EF091}" dt="2021-04-08T12:57:23.301" v="662" actId="2711"/>
          <pc:sldLayoutMkLst>
            <pc:docMk/>
            <pc:sldMasterMk cId="2168357150" sldId="2147483648"/>
            <pc:sldLayoutMk cId="1067988261" sldId="2147483724"/>
          </pc:sldLayoutMkLst>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 creationId="{04BA4F50-C1E0-45AC-9904-14B1BA5A9E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0" creationId="{3F219F1A-E84F-4B9F-AD40-EF602B45373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1" creationId="{FBF684F9-6DC7-4FA1-94BA-368D42D0672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2" creationId="{DAC92EB3-1747-4EA2-AADC-DC52B692438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3" creationId="{54C1767C-C363-4947-87A5-75902F1A3063}"/>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4" creationId="{5B73592A-DAFF-4691-A506-046BF0EB1C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5" creationId="{DF494F12-6958-468F-ACCB-9EFDEF55883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6" creationId="{435E4A3D-EC8D-44A9-9156-5463513E197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7" creationId="{8654706E-5992-4024-90EE-EE6EA99681D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8" creationId="{D420D6FE-F132-4683-A7D2-0240A98AE6F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9" creationId="{0E798245-6B11-4A21-961F-FC06FD039CC3}"/>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0" creationId="{D1C9BD79-F83B-4749-A11D-CBED19B16974}"/>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1" creationId="{D774F752-86F5-45DA-95F9-20410BF78F1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2" creationId="{56550E3B-CE23-47A0-A872-49F5A2E2C89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3" creationId="{AF0F1CF9-ED82-49FA-BC8D-1CCDD2931BC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4" creationId="{8F39551E-2E9E-453F-8B37-272C141B4644}"/>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5" creationId="{2516D4F6-1251-4EF6-90E7-B9741CD11BC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6" creationId="{D5ADFED9-A410-40F5-A34F-5FBA64C3A8A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39" creationId="{BE3CA7D0-03B4-4BCF-BF86-CC64CBAC35B7}"/>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1" creationId="{0292DD11-14C7-4E01-89EC-07A034DB243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2" creationId="{1679E08D-9AED-456E-9D98-9D93ADF9A88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3" creationId="{59E41B18-9E06-45C2-B6EC-C5F1B9DF56E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4" creationId="{BB9ECF77-B841-4F1C-92ED-2430DEEBC35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5" creationId="{113C454B-6F0E-4551-A4AD-112530408C66}"/>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6" creationId="{B4200DFC-601B-49DE-A2A7-CE8E0452CBF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8" creationId="{A60D084F-9457-44A1-B860-C2077036AA2F}"/>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9" creationId="{5D4DB068-F5DB-4992-AD08-E0516723A85E}"/>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0" creationId="{42154BFE-A8C6-4384-86D8-5761CC1F8A9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1" creationId="{C837CCBB-4759-4997-A29B-109EB2C7F35E}"/>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2" creationId="{24BC20CF-2B35-4D65-93A8-B90A8045315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3" creationId="{4932FC87-7967-4428-A992-F7EB5C74780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4" creationId="{0B8DB824-AFCC-44FA-971B-4B14F26E5A8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5" creationId="{2361CBAD-AC48-47FE-B491-8B5E309D7A2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6" creationId="{CEF61865-A83B-4B65-894C-EB0EF41D4C0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7" creationId="{2CA8EA38-91FA-4C37-AD08-84FD9F8EE1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8" creationId="{EF9369E2-8F60-42AC-A454-B5B86205AE1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9" creationId="{2E268D2B-310D-4E88-AE3E-361103879EB0}"/>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0" creationId="{1C75AA20-E9E2-472D-84A9-9637BB485712}"/>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1" creationId="{547B0147-A53C-4760-8EBB-BF1B4B821B8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2" creationId="{774D564A-6253-472B-B2BF-9D71047B747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4" creationId="{EB884150-22AD-4ECE-91C3-D51A1E99C7B0}"/>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5" creationId="{5F11DEE9-CF16-4A1E-9BB8-294C16213C59}"/>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6" creationId="{D3E48B07-EA1D-4CA8-8366-35EAA08B1D7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7" creationId="{3B560991-74AD-4B65-8823-E7831BEBC47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8" creationId="{279896FE-808A-46E2-82A4-54229774650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9" creationId="{0FA27056-E837-4CE6-8BDE-F4C1BC48C2FE}"/>
            </ac:spMkLst>
          </pc:spChg>
          <pc:spChg chg="del">
            <ac:chgData name="Yannis Frek" userId="41af7858-dbb6-49d9-9273-45d960296d06" providerId="ADAL" clId="{658BCACB-75EA-4BE8-8C94-FB3EF96EF091}" dt="2021-04-08T12:35:16.748" v="562" actId="478"/>
            <ac:spMkLst>
              <pc:docMk/>
              <pc:sldMasterMk cId="2168357150" sldId="2147483648"/>
              <pc:sldLayoutMk cId="1067988261" sldId="2147483724"/>
              <ac:spMk id="70" creationId="{81D62E1C-E0A3-4BFB-8FD5-2BC807EDB923}"/>
            </ac:spMkLst>
          </pc:spChg>
          <pc:spChg chg="del">
            <ac:chgData name="Yannis Frek" userId="41af7858-dbb6-49d9-9273-45d960296d06" providerId="ADAL" clId="{658BCACB-75EA-4BE8-8C94-FB3EF96EF091}" dt="2021-04-08T12:35:16.748" v="562" actId="478"/>
            <ac:spMkLst>
              <pc:docMk/>
              <pc:sldMasterMk cId="2168357150" sldId="2147483648"/>
              <pc:sldLayoutMk cId="1067988261" sldId="2147483724"/>
              <ac:spMk id="71" creationId="{2F46A055-A8FE-4FC2-9CF1-F51863DB412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3" creationId="{BA5C4639-017E-459D-A71F-81B16D5779C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4" creationId="{DDB46905-8A89-4E90-BC89-3555E43F285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5" creationId="{AF1954E5-981C-4117-AFAD-E5E33E17BF5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6" creationId="{AE9DBE4E-8C84-4842-B4CE-7214AA2BE9A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7" creationId="{4F8764E9-3F43-4549-8BEC-5A7ED16DA63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8" creationId="{FE24D088-73DE-47C7-860D-E4826761CE1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9" creationId="{B1FDEA38-F7A9-4BE9-A852-0BD37C00C51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0" creationId="{90E8FAA9-BAE4-4C6B-AF9E-B6C9934679E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1" creationId="{5D0837B7-E4F9-4129-8128-FD6A463682A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2" creationId="{619B98B9-60BB-41E6-87CA-0A460775EE44}"/>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3" creationId="{5DF4ABFE-1DA6-4F37-9EAD-143E5D5C462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4" creationId="{C194BE54-EC17-44FD-A357-1389779B250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5" creationId="{1273D49A-0768-432C-8F53-E471F7D6F04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6" creationId="{97D1EF6C-95D9-45A5-A95F-011E98A3E15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7" creationId="{EE2BA87C-FA35-4BF5-A968-142FE481BC0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8" creationId="{27F718A9-F761-4207-8A5F-CF1EF502800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9" creationId="{257ABB64-E7B7-4930-8A3E-9247DCBEB76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0" creationId="{C4B769C0-A254-4390-81A7-0023DD2D1D7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1" creationId="{33D737B8-36BD-4EE4-B581-15D9D9BCE2E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2" creationId="{115D389A-A99A-4EE8-946E-B02984444EE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3" creationId="{5A70E21B-D37E-4AA9-83C8-BF779B885E6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4" creationId="{01B811A9-20F2-4556-935C-B24555CF658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5" creationId="{F725A969-73D5-40FC-B6E7-6FE3C250166C}"/>
            </ac:spMkLst>
          </pc:spChg>
          <pc:spChg chg="add del mod">
            <ac:chgData name="Yannis Frek" userId="41af7858-dbb6-49d9-9273-45d960296d06" providerId="ADAL" clId="{658BCACB-75EA-4BE8-8C94-FB3EF96EF091}" dt="2021-04-08T12:35:46.060" v="565" actId="478"/>
            <ac:spMkLst>
              <pc:docMk/>
              <pc:sldMasterMk cId="2168357150" sldId="2147483648"/>
              <pc:sldLayoutMk cId="1067988261" sldId="2147483724"/>
              <ac:spMk id="96" creationId="{A093F870-DB25-4786-B8D9-F78DA68208F3}"/>
            </ac:spMkLst>
          </pc:spChg>
          <pc:spChg chg="add del mod">
            <ac:chgData name="Yannis Frek" userId="41af7858-dbb6-49d9-9273-45d960296d06" providerId="ADAL" clId="{658BCACB-75EA-4BE8-8C94-FB3EF96EF091}" dt="2021-04-08T12:35:46.060" v="565" actId="478"/>
            <ac:spMkLst>
              <pc:docMk/>
              <pc:sldMasterMk cId="2168357150" sldId="2147483648"/>
              <pc:sldLayoutMk cId="1067988261" sldId="2147483724"/>
              <ac:spMk id="97" creationId="{6CFE08FA-0BCD-4A3D-9323-3A11487CA34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8" creationId="{F9E89F84-ACB8-43B8-9932-9A89E34875BB}"/>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9" creationId="{1501E1D0-7E94-459B-9CDF-163DD2060C5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0" creationId="{B0D23CC0-8E7F-4F8B-BA21-EE5757CB7DC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1" creationId="{616834D9-8ABC-415B-8D96-F104C4516E2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2" creationId="{354A1410-DEF8-4BD7-825A-399F6EE4DC6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3" creationId="{AE950E29-31EE-4EC7-A533-E5296A4DDBC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5" creationId="{7AE3A76B-085D-4A58-ABBE-17DCF23CF5C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6" creationId="{AA048E13-AA6F-4BA7-97D0-23E15123DEDD}"/>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7" creationId="{C75390C0-AF1B-4CCA-B465-9AC2AB73AE2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8" creationId="{873E0599-0938-4DD9-B7CA-974D82867DF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9" creationId="{BD0A65F7-E8A5-4AB5-B795-5D0CEF93A23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0" creationId="{CD4D777B-014A-405C-AFC6-42BE29ADE928}"/>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1" creationId="{ED68237C-9276-4960-AB27-BA7978E4CB88}"/>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2" creationId="{AB16CBF7-6505-42F5-8AF1-185C78C4934D}"/>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3" creationId="{91224E54-20CC-4C05-94C8-41E05BA4E91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4" creationId="{493B5120-9F4D-4E58-8905-EF6A8525169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5" creationId="{45BD2F79-1CB6-4338-9A63-80928D08CC8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6" creationId="{C1F0AB56-7966-46D6-AF8D-ADD130E62BD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7" creationId="{35BC6D87-2DBB-4227-9D68-107F087EE95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8" creationId="{719462C4-FC32-43DD-A6B1-8B89298B04E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9" creationId="{ACF042AB-75DF-4F99-BCF7-502952629FC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0" creationId="{9B3D2EB7-2DD5-44F5-A2D9-BE887E10E29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1" creationId="{6B66CDE6-A5CF-435A-ADCD-045CD07759E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2" creationId="{ADD41506-6BD7-472A-9446-5A91163811F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3" creationId="{D27C7BF1-C328-44BF-B5A6-8DF23BD0CD5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4" creationId="{1B5B304A-CC48-418A-A7FD-76FA2E44FE5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5" creationId="{C765D8A6-803E-4C1C-8782-7BD64DB8C91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6" creationId="{6920848E-F287-4EF9-9EC2-CE10AD7B0F1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7" creationId="{9A1DF6BA-6E0F-4FFB-AED7-75A6B2D49BA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8" creationId="{300A8F2B-C70B-4CA5-BC98-DE0F9BA74214}"/>
            </ac:spMkLst>
          </pc:spChg>
          <pc:picChg chg="mod">
            <ac:chgData name="Yannis Frek" userId="41af7858-dbb6-49d9-9273-45d960296d06" providerId="ADAL" clId="{658BCACB-75EA-4BE8-8C94-FB3EF96EF091}" dt="2021-04-08T12:57:23.301" v="662" actId="2711"/>
            <ac:picMkLst>
              <pc:docMk/>
              <pc:sldMasterMk cId="2168357150" sldId="2147483648"/>
              <pc:sldLayoutMk cId="1067988261" sldId="2147483724"/>
              <ac:picMk id="63" creationId="{D354ECC2-0E41-4194-A522-A6464EE127BF}"/>
            </ac:picMkLst>
          </pc:picChg>
          <pc:picChg chg="mod">
            <ac:chgData name="Yannis Frek" userId="41af7858-dbb6-49d9-9273-45d960296d06" providerId="ADAL" clId="{658BCACB-75EA-4BE8-8C94-FB3EF96EF091}" dt="2021-04-08T12:57:23.301" v="662" actId="2711"/>
            <ac:picMkLst>
              <pc:docMk/>
              <pc:sldMasterMk cId="2168357150" sldId="2147483648"/>
              <pc:sldLayoutMk cId="1067988261" sldId="2147483724"/>
              <ac:picMk id="72" creationId="{4FC19F37-112C-460B-ACDE-86A693A75FAC}"/>
            </ac:picMkLst>
          </pc:picChg>
          <pc:picChg chg="add del mod">
            <ac:chgData name="Yannis Frek" userId="41af7858-dbb6-49d9-9273-45d960296d06" providerId="ADAL" clId="{658BCACB-75EA-4BE8-8C94-FB3EF96EF091}" dt="2021-04-08T12:35:21.436" v="564" actId="478"/>
            <ac:picMkLst>
              <pc:docMk/>
              <pc:sldMasterMk cId="2168357150" sldId="2147483648"/>
              <pc:sldLayoutMk cId="1067988261" sldId="2147483724"/>
              <ac:picMk id="104" creationId="{C0D3A685-5375-436F-B25C-FFE149648239}"/>
            </ac:picMkLst>
          </pc:picChg>
        </pc:sldLayoutChg>
        <pc:sldLayoutChg chg="add del mod modTransition">
          <pc:chgData name="Yannis Frek" userId="41af7858-dbb6-49d9-9273-45d960296d06" providerId="ADAL" clId="{658BCACB-75EA-4BE8-8C94-FB3EF96EF091}" dt="2021-04-08T12:32:33.179" v="556" actId="2696"/>
          <pc:sldLayoutMkLst>
            <pc:docMk/>
            <pc:sldMasterMk cId="2168357150" sldId="2147483648"/>
            <pc:sldLayoutMk cId="2566020395" sldId="2147483724"/>
          </pc:sldLayoutMkLst>
        </pc:sldLayoutChg>
        <pc:sldLayoutChg chg="addSp delSp modSp del mod">
          <pc:chgData name="Yannis Frek" userId="41af7858-dbb6-49d9-9273-45d960296d06" providerId="ADAL" clId="{658BCACB-75EA-4BE8-8C94-FB3EF96EF091}" dt="2021-04-08T12:31:18.959" v="547" actId="47"/>
          <pc:sldLayoutMkLst>
            <pc:docMk/>
            <pc:sldMasterMk cId="2168357150" sldId="2147483648"/>
            <pc:sldLayoutMk cId="3070601636" sldId="2147483724"/>
          </pc:sldLayoutMkLst>
          <pc:picChg chg="add mod ord">
            <ac:chgData name="Yannis Frek" userId="41af7858-dbb6-49d9-9273-45d960296d06" providerId="ADAL" clId="{658BCACB-75EA-4BE8-8C94-FB3EF96EF091}" dt="2021-04-08T12:31:07.587" v="544" actId="167"/>
            <ac:picMkLst>
              <pc:docMk/>
              <pc:sldMasterMk cId="2168357150" sldId="2147483648"/>
              <pc:sldLayoutMk cId="3070601636" sldId="2147483724"/>
              <ac:picMk id="55" creationId="{2C255367-A080-48BA-88A4-30BA4F8A9220}"/>
            </ac:picMkLst>
          </pc:picChg>
          <pc:picChg chg="del">
            <ac:chgData name="Yannis Frek" userId="41af7858-dbb6-49d9-9273-45d960296d06" providerId="ADAL" clId="{658BCACB-75EA-4BE8-8C94-FB3EF96EF091}" dt="2021-04-08T12:31:00.039" v="541" actId="478"/>
            <ac:picMkLst>
              <pc:docMk/>
              <pc:sldMasterMk cId="2168357150" sldId="2147483648"/>
              <pc:sldLayoutMk cId="3070601636" sldId="2147483724"/>
              <ac:picMk id="63" creationId="{C89134AA-F946-4CEF-AFEC-8224E2C93A2C}"/>
            </ac:picMkLst>
          </pc:picChg>
        </pc:sldLayoutChg>
        <pc:sldLayoutChg chg="del">
          <pc:chgData name="Yannis Frek" userId="41af7858-dbb6-49d9-9273-45d960296d06" providerId="ADAL" clId="{658BCACB-75EA-4BE8-8C94-FB3EF96EF091}" dt="2021-04-07T11:10:33.927" v="436" actId="2696"/>
          <pc:sldLayoutMkLst>
            <pc:docMk/>
            <pc:sldMasterMk cId="2168357150" sldId="2147483648"/>
            <pc:sldLayoutMk cId="3920212124" sldId="2147483724"/>
          </pc:sldLayoutMkLst>
        </pc:sldLayoutChg>
        <pc:sldLayoutChg chg="addSp delSp modSp add mod modTransition">
          <pc:chgData name="Yannis Frek" userId="41af7858-dbb6-49d9-9273-45d960296d06" providerId="ADAL" clId="{658BCACB-75EA-4BE8-8C94-FB3EF96EF091}" dt="2021-04-08T12:57:35.839" v="663" actId="2711"/>
          <pc:sldLayoutMkLst>
            <pc:docMk/>
            <pc:sldMasterMk cId="2168357150" sldId="2147483648"/>
            <pc:sldLayoutMk cId="224433706" sldId="2147483725"/>
          </pc:sldLayoutMkLst>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 creationId="{8A848F21-C20A-41E9-8F6A-1527859F42DC}"/>
            </ac:spMkLst>
          </pc:spChg>
          <pc:spChg chg="mod">
            <ac:chgData name="Yannis Frek" userId="41af7858-dbb6-49d9-9273-45d960296d06" providerId="ADAL" clId="{658BCACB-75EA-4BE8-8C94-FB3EF96EF091}" dt="2021-04-08T12:57:35.839" v="663" actId="2711"/>
            <ac:spMkLst>
              <pc:docMk/>
              <pc:sldMasterMk cId="2168357150" sldId="2147483648"/>
              <pc:sldLayoutMk cId="224433706" sldId="2147483725"/>
              <ac:spMk id="5" creationId="{95F0B00B-06DF-41F8-9940-A238F330A083}"/>
            </ac:spMkLst>
          </pc:spChg>
          <pc:spChg chg="mod">
            <ac:chgData name="Yannis Frek" userId="41af7858-dbb6-49d9-9273-45d960296d06" providerId="ADAL" clId="{658BCACB-75EA-4BE8-8C94-FB3EF96EF091}" dt="2021-04-08T12:57:35.839" v="663" actId="2711"/>
            <ac:spMkLst>
              <pc:docMk/>
              <pc:sldMasterMk cId="2168357150" sldId="2147483648"/>
              <pc:sldLayoutMk cId="224433706" sldId="2147483725"/>
              <ac:spMk id="6" creationId="{8892C0BA-2424-4E1D-BF98-A65159DDE343}"/>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5" creationId="{2B59FF27-161E-4EFB-8C00-2023D8570BD3}"/>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8" creationId="{14D8D2AB-2834-4A1A-B1BF-208CF9332B0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9" creationId="{A48B9282-658A-4D80-8655-C457803516B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0" creationId="{1A9582E8-1F67-47DB-8C2A-4407BC96957E}"/>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3" creationId="{C4F279EB-9FA5-41D7-8F3B-9D131C95733D}"/>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4" creationId="{BFF35F83-76FD-410E-9960-3581ADAB016C}"/>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5" creationId="{383217F2-821A-42A0-9199-1C70EC9B5466}"/>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6" creationId="{5C107790-91ED-46E3-B47D-0FB558872656}"/>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7" creationId="{68E8D6CF-7453-46F5-8394-65751A89ECBB}"/>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8" creationId="{ED625243-6C03-4C07-8DD8-EFDF4D2F942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1" creationId="{3220EB33-FA51-4BDF-B87C-56D6BEDCB99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2" creationId="{CEA8B987-D765-4368-8005-953C684CBD7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3" creationId="{B0105C3C-CDD7-4A1A-8833-F21C902E5E9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4" creationId="{9E031923-73F2-47D7-B1DB-2D1C1D09E48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5" creationId="{B3C3ADE0-B879-4478-BE13-8CEEBFAA62C8}"/>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6" creationId="{DA0A3376-B48C-4145-B7CD-70E1DB0168D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7" creationId="{C679E1FA-2D9D-4D09-B3DC-EA8769BDA9E7}"/>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8" creationId="{C371DEF5-334D-4D47-8D60-728BDCC83058}"/>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9" creationId="{96909D17-08B9-4A19-8D01-33828FCC6565}"/>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0" creationId="{8C47BAFA-03CE-4786-A525-61B44C0F231E}"/>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1" creationId="{38E45DE0-F4C4-418E-8E7B-F13E8B05EA8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2" creationId="{C7186ADF-21BA-451B-9555-6628C080984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3" creationId="{EDEAE497-E5E6-4BBD-8B19-FED2A7034E0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4" creationId="{98744C1F-D4B9-48DA-989A-E8D2249069E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5" creationId="{1D31F4EB-C268-44CF-89A9-15FBDA4ACF3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6" creationId="{026DE67D-2297-4B6D-B92A-AA726FF4D06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7" creationId="{A7A3DF5A-403F-4A5C-871C-7C710FC0E0D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8" creationId="{E2A1D76F-62CF-42BF-8E07-3BE1D8CA0F7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9" creationId="{F5D92283-AA9D-4211-8224-FD2350CFC7B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0" creationId="{71FC16C1-085E-4CA1-8EB1-2C53EE68DE1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1" creationId="{9306FEEE-3B6F-4133-933F-C7B5ADE40A3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2" creationId="{F410A88B-39E2-4F3E-BD18-30021F02966E}"/>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3" creationId="{943FC4F7-0A1E-4DFB-94C8-B63F8C83284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4" creationId="{E7F72332-9F5E-485C-82C0-FF9447D6EE5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5" creationId="{AF5B3A32-B27E-4E15-B945-9FB532A1C1B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6" creationId="{8658DC6E-188A-40AF-BBF3-26A88426D1B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7" creationId="{4F9F0EB7-B81E-44C7-B5A5-17A3F601C0E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8" creationId="{04504751-E485-4EC1-97AE-F5002C4B1EB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9" creationId="{12A61511-301F-4A1E-BAB4-907E30D3B6E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0" creationId="{47C0EB0E-D80B-4FEE-B144-FD28818D7FB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1" creationId="{1E1EFB63-29C4-45A0-ACCC-E9658670840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2" creationId="{C6F92DB8-5CAA-48CB-AAAF-36E051C8269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3" creationId="{C351016B-0A00-4C01-8791-1227048757B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4" creationId="{226D4D7F-C3C9-4911-AA36-88D7AAFADC0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5" creationId="{9F432F79-CA27-4C16-9274-F7CE64115293}"/>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6" creationId="{5BF0A987-341D-4367-A38B-83579BCEC1D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7" creationId="{3FA5E405-C874-4080-A3EC-6AADCEFAD04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8" creationId="{5D4098DC-508B-4771-96E5-D7E5B74479C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79" creationId="{F9CC36FA-61EE-48A0-9CF2-8DBFFC3B5A7D}"/>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0" creationId="{9DE52D9E-C0E6-4AF5-A5C8-6A613AAF75F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1" creationId="{D74060E7-A19B-4265-A707-84079E4E6F0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2" creationId="{330D7C1A-1837-42FE-86C5-9C3CE28D1F7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3" creationId="{49224296-2B5C-47FD-967D-DC32FBEB5210}"/>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4" creationId="{0B129121-48B9-40DA-A037-75D347A5902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5" creationId="{9C0896F5-D4F9-43F4-AA79-189B25B5C28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6" creationId="{A6035B12-7148-4EBE-B222-C31697F255A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7" creationId="{6607A5E2-B2E7-4053-A206-8C4D3B981F7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8" creationId="{C68B4FF8-81C6-48F3-840D-FF04F372AD2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9" creationId="{77FF022C-0E22-4A02-9EE0-FAFD8253648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90" creationId="{4846A477-5D6D-41D6-89BB-2BCBE895E94A}"/>
            </ac:spMkLst>
          </pc:spChg>
          <pc:spChg chg="add del mod">
            <ac:chgData name="Yannis Frek" userId="41af7858-dbb6-49d9-9273-45d960296d06" providerId="ADAL" clId="{658BCACB-75EA-4BE8-8C94-FB3EF96EF091}" dt="2021-04-08T12:36:19.350" v="570" actId="478"/>
            <ac:spMkLst>
              <pc:docMk/>
              <pc:sldMasterMk cId="2168357150" sldId="2147483648"/>
              <pc:sldLayoutMk cId="224433706" sldId="2147483725"/>
              <ac:spMk id="91" creationId="{907E07B0-C394-454B-A612-F33BF83BDF59}"/>
            </ac:spMkLst>
          </pc:spChg>
          <pc:spChg chg="add del mod">
            <ac:chgData name="Yannis Frek" userId="41af7858-dbb6-49d9-9273-45d960296d06" providerId="ADAL" clId="{658BCACB-75EA-4BE8-8C94-FB3EF96EF091}" dt="2021-04-08T12:36:19.350" v="570" actId="478"/>
            <ac:spMkLst>
              <pc:docMk/>
              <pc:sldMasterMk cId="2168357150" sldId="2147483648"/>
              <pc:sldLayoutMk cId="224433706" sldId="2147483725"/>
              <ac:spMk id="92" creationId="{66E85B64-E647-416B-8BE0-21F85D555ADC}"/>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4" creationId="{62EDD0D4-87D4-4E40-AAAC-677A3732CB4A}"/>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5" creationId="{AD7ECF15-24C6-494D-8111-23BE876841A4}"/>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6" creationId="{3C7C20CA-2972-4A3C-BE30-87C9DE3969A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7" creationId="{F788877A-C996-4073-9220-A45A1044DF68}"/>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8" creationId="{9CF679EC-58F2-48B1-BF79-4D4D33761AE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9" creationId="{1CB7E6FD-D1A4-45D0-BCBE-8CB94E2220A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0" creationId="{3271172F-2C41-418D-976A-0747BAC5E87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1" creationId="{6A1ACEC0-4E55-4C87-AA65-29B9AC6B3F22}"/>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2" creationId="{95C9260C-693A-4CA5-8119-B6CDA6AB149B}"/>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3" creationId="{15EC51CE-A7A9-4D62-8288-281B57C96F0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4" creationId="{C1D107C8-5BFA-41B3-80B4-460EBBC07462}"/>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5" creationId="{C64E63A6-34D0-420D-87D4-5DE3B4681E04}"/>
            </ac:spMkLst>
          </pc:spChg>
          <pc:picChg chg="mod">
            <ac:chgData name="Yannis Frek" userId="41af7858-dbb6-49d9-9273-45d960296d06" providerId="ADAL" clId="{658BCACB-75EA-4BE8-8C94-FB3EF96EF091}" dt="2021-04-08T12:57:35.839" v="663" actId="2711"/>
            <ac:picMkLst>
              <pc:docMk/>
              <pc:sldMasterMk cId="2168357150" sldId="2147483648"/>
              <pc:sldLayoutMk cId="224433706" sldId="2147483725"/>
              <ac:picMk id="39" creationId="{60405B9F-5986-4298-9A52-77D894372F5B}"/>
            </ac:picMkLst>
          </pc:picChg>
          <pc:picChg chg="mod">
            <ac:chgData name="Yannis Frek" userId="41af7858-dbb6-49d9-9273-45d960296d06" providerId="ADAL" clId="{658BCACB-75EA-4BE8-8C94-FB3EF96EF091}" dt="2021-04-08T12:57:35.839" v="663" actId="2711"/>
            <ac:picMkLst>
              <pc:docMk/>
              <pc:sldMasterMk cId="2168357150" sldId="2147483648"/>
              <pc:sldLayoutMk cId="224433706" sldId="2147483725"/>
              <ac:picMk id="40" creationId="{6D30EE1E-6DEB-46D6-B093-38290CBECC17}"/>
            </ac:picMkLst>
          </pc:picChg>
        </pc:sldLayoutChg>
        <pc:sldLayoutChg chg="addSp delSp modSp del mod">
          <pc:chgData name="Yannis Frek" userId="41af7858-dbb6-49d9-9273-45d960296d06" providerId="ADAL" clId="{658BCACB-75EA-4BE8-8C94-FB3EF96EF091}" dt="2021-04-08T12:31:18.959" v="547" actId="47"/>
          <pc:sldLayoutMkLst>
            <pc:docMk/>
            <pc:sldMasterMk cId="2168357150" sldId="2147483648"/>
            <pc:sldLayoutMk cId="1149985238" sldId="2147483725"/>
          </pc:sldLayoutMkLst>
          <pc:picChg chg="add mod ord">
            <ac:chgData name="Yannis Frek" userId="41af7858-dbb6-49d9-9273-45d960296d06" providerId="ADAL" clId="{658BCACB-75EA-4BE8-8C94-FB3EF96EF091}" dt="2021-04-08T12:31:10.605" v="546" actId="167"/>
            <ac:picMkLst>
              <pc:docMk/>
              <pc:sldMasterMk cId="2168357150" sldId="2147483648"/>
              <pc:sldLayoutMk cId="1149985238" sldId="2147483725"/>
              <ac:picMk id="50" creationId="{451F14CE-A497-401F-83E1-F0781371E571}"/>
            </ac:picMkLst>
          </pc:picChg>
          <pc:picChg chg="del">
            <ac:chgData name="Yannis Frek" userId="41af7858-dbb6-49d9-9273-45d960296d06" providerId="ADAL" clId="{658BCACB-75EA-4BE8-8C94-FB3EF96EF091}" dt="2021-04-08T12:31:01.655" v="542" actId="478"/>
            <ac:picMkLst>
              <pc:docMk/>
              <pc:sldMasterMk cId="2168357150" sldId="2147483648"/>
              <pc:sldLayoutMk cId="1149985238" sldId="2147483725"/>
              <ac:picMk id="117" creationId="{159DA2B7-C15A-0544-BD05-FBE767161DC6}"/>
            </ac:picMkLst>
          </pc:picChg>
        </pc:sldLayoutChg>
        <pc:sldLayoutChg chg="add del mod modTransition">
          <pc:chgData name="Yannis Frek" userId="41af7858-dbb6-49d9-9273-45d960296d06" providerId="ADAL" clId="{658BCACB-75EA-4BE8-8C94-FB3EF96EF091}" dt="2021-04-08T12:32:34.718" v="557" actId="2696"/>
          <pc:sldLayoutMkLst>
            <pc:docMk/>
            <pc:sldMasterMk cId="2168357150" sldId="2147483648"/>
            <pc:sldLayoutMk cId="2735806794" sldId="2147483725"/>
          </pc:sldLayoutMkLst>
        </pc:sldLayoutChg>
      </pc:sldMasterChg>
    </pc:docChg>
  </pc:docChgLst>
  <pc:docChgLst>
    <pc:chgData name="Nico Heby" userId="c88c6920-9e16-4a7e-acac-31863610828a" providerId="ADAL" clId="{04021A37-1AB4-49FB-B6F1-B0C39AEA27F1}"/>
    <pc:docChg chg="undo redo custSel addSld delSld modSld sldOrd modMainMaster modSection">
      <pc:chgData name="Nico Heby" userId="c88c6920-9e16-4a7e-acac-31863610828a" providerId="ADAL" clId="{04021A37-1AB4-49FB-B6F1-B0C39AEA27F1}" dt="2021-01-19T20:14:01.282" v="779" actId="20577"/>
      <pc:docMkLst>
        <pc:docMk/>
      </pc:docMkLst>
      <pc:sldChg chg="del">
        <pc:chgData name="Nico Heby" userId="c88c6920-9e16-4a7e-acac-31863610828a" providerId="ADAL" clId="{04021A37-1AB4-49FB-B6F1-B0C39AEA27F1}" dt="2021-01-19T20:10:21.077" v="657" actId="47"/>
        <pc:sldMkLst>
          <pc:docMk/>
          <pc:sldMk cId="2767163653" sldId="262"/>
        </pc:sldMkLst>
      </pc:sldChg>
      <pc:sldChg chg="del">
        <pc:chgData name="Nico Heby" userId="c88c6920-9e16-4a7e-acac-31863610828a" providerId="ADAL" clId="{04021A37-1AB4-49FB-B6F1-B0C39AEA27F1}" dt="2021-01-19T20:10:50.913" v="659" actId="47"/>
        <pc:sldMkLst>
          <pc:docMk/>
          <pc:sldMk cId="591634412" sldId="269"/>
        </pc:sldMkLst>
      </pc:sldChg>
      <pc:sldChg chg="del">
        <pc:chgData name="Nico Heby" userId="c88c6920-9e16-4a7e-acac-31863610828a" providerId="ADAL" clId="{04021A37-1AB4-49FB-B6F1-B0C39AEA27F1}" dt="2021-01-19T20:11:08.383" v="663" actId="47"/>
        <pc:sldMkLst>
          <pc:docMk/>
          <pc:sldMk cId="3699033794" sldId="270"/>
        </pc:sldMkLst>
      </pc:sldChg>
      <pc:sldChg chg="del">
        <pc:chgData name="Nico Heby" userId="c88c6920-9e16-4a7e-acac-31863610828a" providerId="ADAL" clId="{04021A37-1AB4-49FB-B6F1-B0C39AEA27F1}" dt="2021-01-19T20:11:09.193" v="665" actId="47"/>
        <pc:sldMkLst>
          <pc:docMk/>
          <pc:sldMk cId="4075673220" sldId="272"/>
        </pc:sldMkLst>
      </pc:sldChg>
      <pc:sldChg chg="del">
        <pc:chgData name="Nico Heby" userId="c88c6920-9e16-4a7e-acac-31863610828a" providerId="ADAL" clId="{04021A37-1AB4-49FB-B6F1-B0C39AEA27F1}" dt="2021-01-19T20:11:09.503" v="666" actId="47"/>
        <pc:sldMkLst>
          <pc:docMk/>
          <pc:sldMk cId="2858607419" sldId="273"/>
        </pc:sldMkLst>
      </pc:sldChg>
      <pc:sldChg chg="del">
        <pc:chgData name="Nico Heby" userId="c88c6920-9e16-4a7e-acac-31863610828a" providerId="ADAL" clId="{04021A37-1AB4-49FB-B6F1-B0C39AEA27F1}" dt="2021-01-19T20:11:10.066" v="667" actId="47"/>
        <pc:sldMkLst>
          <pc:docMk/>
          <pc:sldMk cId="916256017" sldId="275"/>
        </pc:sldMkLst>
      </pc:sldChg>
      <pc:sldChg chg="del">
        <pc:chgData name="Nico Heby" userId="c88c6920-9e16-4a7e-acac-31863610828a" providerId="ADAL" clId="{04021A37-1AB4-49FB-B6F1-B0C39AEA27F1}" dt="2021-01-19T20:11:08.903" v="664" actId="47"/>
        <pc:sldMkLst>
          <pc:docMk/>
          <pc:sldMk cId="901526191" sldId="277"/>
        </pc:sldMkLst>
      </pc:sldChg>
      <pc:sldChg chg="ord">
        <pc:chgData name="Nico Heby" userId="c88c6920-9e16-4a7e-acac-31863610828a" providerId="ADAL" clId="{04021A37-1AB4-49FB-B6F1-B0C39AEA27F1}" dt="2021-01-19T20:11:23.193" v="669"/>
        <pc:sldMkLst>
          <pc:docMk/>
          <pc:sldMk cId="4173776297" sldId="278"/>
        </pc:sldMkLst>
      </pc:sldChg>
      <pc:sldChg chg="delSp mod">
        <pc:chgData name="Nico Heby" userId="c88c6920-9e16-4a7e-acac-31863610828a" providerId="ADAL" clId="{04021A37-1AB4-49FB-B6F1-B0C39AEA27F1}" dt="2021-01-19T20:08:15.552" v="646" actId="478"/>
        <pc:sldMkLst>
          <pc:docMk/>
          <pc:sldMk cId="3395703124" sldId="279"/>
        </pc:sldMkLst>
        <pc:spChg chg="del">
          <ac:chgData name="Nico Heby" userId="c88c6920-9e16-4a7e-acac-31863610828a" providerId="ADAL" clId="{04021A37-1AB4-49FB-B6F1-B0C39AEA27F1}" dt="2021-01-19T20:08:15.552" v="646" actId="478"/>
          <ac:spMkLst>
            <pc:docMk/>
            <pc:sldMk cId="3395703124" sldId="279"/>
            <ac:spMk id="2" creationId="{E9C51DB6-BBA1-4D27-8E99-A10FABD3F7A3}"/>
          </ac:spMkLst>
        </pc:spChg>
        <pc:spChg chg="del">
          <ac:chgData name="Nico Heby" userId="c88c6920-9e16-4a7e-acac-31863610828a" providerId="ADAL" clId="{04021A37-1AB4-49FB-B6F1-B0C39AEA27F1}" dt="2021-01-19T20:08:05.066" v="645" actId="478"/>
          <ac:spMkLst>
            <pc:docMk/>
            <pc:sldMk cId="3395703124" sldId="279"/>
            <ac:spMk id="3" creationId="{1EFE8387-5935-4CF2-BAFE-8E1940844F38}"/>
          </ac:spMkLst>
        </pc:spChg>
      </pc:sldChg>
      <pc:sldChg chg="addSp modSp del mod">
        <pc:chgData name="Nico Heby" userId="c88c6920-9e16-4a7e-acac-31863610828a" providerId="ADAL" clId="{04021A37-1AB4-49FB-B6F1-B0C39AEA27F1}" dt="2021-01-19T19:55:53.561" v="413" actId="47"/>
        <pc:sldMkLst>
          <pc:docMk/>
          <pc:sldMk cId="3176584335" sldId="281"/>
        </pc:sldMkLst>
        <pc:spChg chg="mod">
          <ac:chgData name="Nico Heby" userId="c88c6920-9e16-4a7e-acac-31863610828a" providerId="ADAL" clId="{04021A37-1AB4-49FB-B6F1-B0C39AEA27F1}" dt="2021-01-19T19:55:35.172" v="410" actId="1076"/>
          <ac:spMkLst>
            <pc:docMk/>
            <pc:sldMk cId="3176584335" sldId="281"/>
            <ac:spMk id="5" creationId="{033D202E-01CB-49A6-85A0-2529CFFA43CA}"/>
          </ac:spMkLst>
        </pc:spChg>
        <pc:spChg chg="add mod">
          <ac:chgData name="Nico Heby" userId="c88c6920-9e16-4a7e-acac-31863610828a" providerId="ADAL" clId="{04021A37-1AB4-49FB-B6F1-B0C39AEA27F1}" dt="2021-01-19T19:55:45.622" v="412" actId="571"/>
          <ac:spMkLst>
            <pc:docMk/>
            <pc:sldMk cId="3176584335" sldId="281"/>
            <ac:spMk id="11" creationId="{66588329-FEB9-458F-B075-4CBF1A91EAC6}"/>
          </ac:spMkLst>
        </pc:spChg>
      </pc:sldChg>
      <pc:sldChg chg="new ord">
        <pc:chgData name="Nico Heby" userId="c88c6920-9e16-4a7e-acac-31863610828a" providerId="ADAL" clId="{04021A37-1AB4-49FB-B6F1-B0C39AEA27F1}" dt="2021-01-19T19:56:06.942" v="416"/>
        <pc:sldMkLst>
          <pc:docMk/>
          <pc:sldMk cId="1853446160" sldId="283"/>
        </pc:sldMkLst>
      </pc:sldChg>
      <pc:sldChg chg="new">
        <pc:chgData name="Nico Heby" userId="c88c6920-9e16-4a7e-acac-31863610828a" providerId="ADAL" clId="{04021A37-1AB4-49FB-B6F1-B0C39AEA27F1}" dt="2021-01-19T20:10:29.502" v="658" actId="680"/>
        <pc:sldMkLst>
          <pc:docMk/>
          <pc:sldMk cId="3180004886" sldId="284"/>
        </pc:sldMkLst>
      </pc:sldChg>
      <pc:sldChg chg="new ord">
        <pc:chgData name="Nico Heby" userId="c88c6920-9e16-4a7e-acac-31863610828a" providerId="ADAL" clId="{04021A37-1AB4-49FB-B6F1-B0C39AEA27F1}" dt="2021-01-19T20:11:03.343" v="662"/>
        <pc:sldMkLst>
          <pc:docMk/>
          <pc:sldMk cId="1061576880" sldId="285"/>
        </pc:sldMkLst>
      </pc:sldChg>
      <pc:sldChg chg="new">
        <pc:chgData name="Nico Heby" userId="c88c6920-9e16-4a7e-acac-31863610828a" providerId="ADAL" clId="{04021A37-1AB4-49FB-B6F1-B0C39AEA27F1}" dt="2021-01-19T20:11:31.093" v="670" actId="680"/>
        <pc:sldMkLst>
          <pc:docMk/>
          <pc:sldMk cId="2706150212" sldId="286"/>
        </pc:sldMkLst>
      </pc:sldChg>
      <pc:sldChg chg="new">
        <pc:chgData name="Nico Heby" userId="c88c6920-9e16-4a7e-acac-31863610828a" providerId="ADAL" clId="{04021A37-1AB4-49FB-B6F1-B0C39AEA27F1}" dt="2021-01-19T20:11:33.833" v="671" actId="680"/>
        <pc:sldMkLst>
          <pc:docMk/>
          <pc:sldMk cId="3390819974" sldId="287"/>
        </pc:sldMkLst>
      </pc:sldChg>
      <pc:sldChg chg="new">
        <pc:chgData name="Nico Heby" userId="c88c6920-9e16-4a7e-acac-31863610828a" providerId="ADAL" clId="{04021A37-1AB4-49FB-B6F1-B0C39AEA27F1}" dt="2021-01-19T20:11:39.593" v="672" actId="680"/>
        <pc:sldMkLst>
          <pc:docMk/>
          <pc:sldMk cId="3837379643" sldId="288"/>
        </pc:sldMkLst>
      </pc:sldChg>
      <pc:sldChg chg="new">
        <pc:chgData name="Nico Heby" userId="c88c6920-9e16-4a7e-acac-31863610828a" providerId="ADAL" clId="{04021A37-1AB4-49FB-B6F1-B0C39AEA27F1}" dt="2021-01-19T20:11:44.733" v="673" actId="680"/>
        <pc:sldMkLst>
          <pc:docMk/>
          <pc:sldMk cId="14958091" sldId="289"/>
        </pc:sldMkLst>
      </pc:sldChg>
      <pc:sldChg chg="new">
        <pc:chgData name="Nico Heby" userId="c88c6920-9e16-4a7e-acac-31863610828a" providerId="ADAL" clId="{04021A37-1AB4-49FB-B6F1-B0C39AEA27F1}" dt="2021-01-19T20:11:46.687" v="674" actId="680"/>
        <pc:sldMkLst>
          <pc:docMk/>
          <pc:sldMk cId="2839486931" sldId="290"/>
        </pc:sldMkLst>
      </pc:sldChg>
      <pc:sldChg chg="new">
        <pc:chgData name="Nico Heby" userId="c88c6920-9e16-4a7e-acac-31863610828a" providerId="ADAL" clId="{04021A37-1AB4-49FB-B6F1-B0C39AEA27F1}" dt="2021-01-19T20:11:48.613" v="675" actId="680"/>
        <pc:sldMkLst>
          <pc:docMk/>
          <pc:sldMk cId="2883464358" sldId="291"/>
        </pc:sldMkLst>
      </pc:sldChg>
      <pc:sldChg chg="new">
        <pc:chgData name="Nico Heby" userId="c88c6920-9e16-4a7e-acac-31863610828a" providerId="ADAL" clId="{04021A37-1AB4-49FB-B6F1-B0C39AEA27F1}" dt="2021-01-19T20:11:50.373" v="676" actId="680"/>
        <pc:sldMkLst>
          <pc:docMk/>
          <pc:sldMk cId="3555851519" sldId="292"/>
        </pc:sldMkLst>
      </pc:sldChg>
      <pc:sldMasterChg chg="addSldLayout delSldLayout modSldLayout sldLayoutOrd">
        <pc:chgData name="Nico Heby" userId="c88c6920-9e16-4a7e-acac-31863610828a" providerId="ADAL" clId="{04021A37-1AB4-49FB-B6F1-B0C39AEA27F1}" dt="2021-01-19T20:14:01.282" v="779" actId="20577"/>
        <pc:sldMasterMkLst>
          <pc:docMk/>
          <pc:sldMasterMk cId="2168357150" sldId="2147483648"/>
        </pc:sldMasterMkLst>
        <pc:sldLayoutChg chg="modSp mod">
          <pc:chgData name="Nico Heby" userId="c88c6920-9e16-4a7e-acac-31863610828a" providerId="ADAL" clId="{04021A37-1AB4-49FB-B6F1-B0C39AEA27F1}" dt="2021-01-19T20:14:01.282" v="779" actId="20577"/>
          <pc:sldLayoutMkLst>
            <pc:docMk/>
            <pc:sldMasterMk cId="2168357150" sldId="2147483648"/>
            <pc:sldLayoutMk cId="3375007619" sldId="2147483649"/>
          </pc:sldLayoutMkLst>
          <pc:spChg chg="mod">
            <ac:chgData name="Nico Heby" userId="c88c6920-9e16-4a7e-acac-31863610828a" providerId="ADAL" clId="{04021A37-1AB4-49FB-B6F1-B0C39AEA27F1}" dt="2021-01-19T20:14:01.282" v="779" actId="20577"/>
            <ac:spMkLst>
              <pc:docMk/>
              <pc:sldMasterMk cId="2168357150" sldId="2147483648"/>
              <pc:sldLayoutMk cId="3375007619" sldId="2147483649"/>
              <ac:spMk id="2" creationId="{D92B8D51-1BBB-4055-BF58-D6F6CBF2681E}"/>
            </ac:spMkLst>
          </pc:spChg>
        </pc:sldLayoutChg>
        <pc:sldLayoutChg chg="modSp mod">
          <pc:chgData name="Nico Heby" userId="c88c6920-9e16-4a7e-acac-31863610828a" providerId="ADAL" clId="{04021A37-1AB4-49FB-B6F1-B0C39AEA27F1}" dt="2021-01-19T19:38:53.112" v="125" actId="20577"/>
          <pc:sldLayoutMkLst>
            <pc:docMk/>
            <pc:sldMasterMk cId="2168357150" sldId="2147483648"/>
            <pc:sldLayoutMk cId="810192366" sldId="2147483672"/>
          </pc:sldLayoutMkLst>
          <pc:spChg chg="mod">
            <ac:chgData name="Nico Heby" userId="c88c6920-9e16-4a7e-acac-31863610828a" providerId="ADAL" clId="{04021A37-1AB4-49FB-B6F1-B0C39AEA27F1}" dt="2021-01-19T19:38:53.112" v="125" actId="20577"/>
            <ac:spMkLst>
              <pc:docMk/>
              <pc:sldMasterMk cId="2168357150" sldId="2147483648"/>
              <pc:sldLayoutMk cId="810192366" sldId="2147483672"/>
              <ac:spMk id="10" creationId="{90EBAD93-E633-40B7-8565-088C474E440A}"/>
            </ac:spMkLst>
          </pc:spChg>
        </pc:sldLayoutChg>
        <pc:sldLayoutChg chg="modSp del mod">
          <pc:chgData name="Nico Heby" userId="c88c6920-9e16-4a7e-acac-31863610828a" providerId="ADAL" clId="{04021A37-1AB4-49FB-B6F1-B0C39AEA27F1}" dt="2021-01-19T20:12:21.173" v="677" actId="2696"/>
          <pc:sldLayoutMkLst>
            <pc:docMk/>
            <pc:sldMasterMk cId="2168357150" sldId="2147483648"/>
            <pc:sldLayoutMk cId="1399635338" sldId="2147483706"/>
          </pc:sldLayoutMkLst>
          <pc:spChg chg="mod">
            <ac:chgData name="Nico Heby" userId="c88c6920-9e16-4a7e-acac-31863610828a" providerId="ADAL" clId="{04021A37-1AB4-49FB-B6F1-B0C39AEA27F1}" dt="2021-01-19T19:44:44.862" v="207" actId="20577"/>
            <ac:spMkLst>
              <pc:docMk/>
              <pc:sldMasterMk cId="2168357150" sldId="2147483648"/>
              <pc:sldLayoutMk cId="1399635338" sldId="2147483706"/>
              <ac:spMk id="18" creationId="{816B7E31-D2E4-4171-8517-529D98513827}"/>
            </ac:spMkLst>
          </pc:spChg>
        </pc:sldLayoutChg>
        <pc:sldLayoutChg chg="modSp mod">
          <pc:chgData name="Nico Heby" userId="c88c6920-9e16-4a7e-acac-31863610828a" providerId="ADAL" clId="{04021A37-1AB4-49FB-B6F1-B0C39AEA27F1}" dt="2021-01-19T19:42:20.272" v="128" actId="20577"/>
          <pc:sldLayoutMkLst>
            <pc:docMk/>
            <pc:sldMasterMk cId="2168357150" sldId="2147483648"/>
            <pc:sldLayoutMk cId="312231674" sldId="2147483707"/>
          </pc:sldLayoutMkLst>
          <pc:spChg chg="mod">
            <ac:chgData name="Nico Heby" userId="c88c6920-9e16-4a7e-acac-31863610828a" providerId="ADAL" clId="{04021A37-1AB4-49FB-B6F1-B0C39AEA27F1}" dt="2021-01-19T19:42:20.272" v="128" actId="20577"/>
            <ac:spMkLst>
              <pc:docMk/>
              <pc:sldMasterMk cId="2168357150" sldId="2147483648"/>
              <pc:sldLayoutMk cId="312231674" sldId="2147483707"/>
              <ac:spMk id="79" creationId="{F9CC36FA-61EE-48A0-9CF2-8DBFFC3B5A7D}"/>
            </ac:spMkLst>
          </pc:spChg>
        </pc:sldLayoutChg>
        <pc:sldLayoutChg chg="addSp delSp modSp mod ord">
          <pc:chgData name="Nico Heby" userId="c88c6920-9e16-4a7e-acac-31863610828a" providerId="ADAL" clId="{04021A37-1AB4-49FB-B6F1-B0C39AEA27F1}" dt="2021-01-19T20:10:14.142" v="656" actId="6014"/>
          <pc:sldLayoutMkLst>
            <pc:docMk/>
            <pc:sldMasterMk cId="2168357150" sldId="2147483648"/>
            <pc:sldLayoutMk cId="1498338772" sldId="2147483708"/>
          </pc:sldLayoutMkLst>
          <pc:spChg chg="mod">
            <ac:chgData name="Nico Heby" userId="c88c6920-9e16-4a7e-acac-31863610828a" providerId="ADAL" clId="{04021A37-1AB4-49FB-B6F1-B0C39AEA27F1}" dt="2021-01-19T20:09:14.113" v="650" actId="14100"/>
            <ac:spMkLst>
              <pc:docMk/>
              <pc:sldMasterMk cId="2168357150" sldId="2147483648"/>
              <pc:sldLayoutMk cId="1498338772" sldId="2147483708"/>
              <ac:spMk id="10" creationId="{B346E2C4-ED8B-4408-974D-EE98A32ED1D3}"/>
            </ac:spMkLst>
          </pc:spChg>
          <pc:spChg chg="mod">
            <ac:chgData name="Nico Heby" userId="c88c6920-9e16-4a7e-acac-31863610828a" providerId="ADAL" clId="{04021A37-1AB4-49FB-B6F1-B0C39AEA27F1}" dt="2021-01-19T20:09:28.983" v="652"/>
            <ac:spMkLst>
              <pc:docMk/>
              <pc:sldMasterMk cId="2168357150" sldId="2147483648"/>
              <pc:sldLayoutMk cId="1498338772" sldId="2147483708"/>
              <ac:spMk id="14" creationId="{0A490D77-2950-4532-A0B0-5CCF2C8A4596}"/>
            </ac:spMkLst>
          </pc:spChg>
          <pc:spChg chg="mod">
            <ac:chgData name="Nico Heby" userId="c88c6920-9e16-4a7e-acac-31863610828a" providerId="ADAL" clId="{04021A37-1AB4-49FB-B6F1-B0C39AEA27F1}" dt="2021-01-19T20:09:20.142" v="651" actId="6549"/>
            <ac:spMkLst>
              <pc:docMk/>
              <pc:sldMasterMk cId="2168357150" sldId="2147483648"/>
              <pc:sldLayoutMk cId="1498338772" sldId="2147483708"/>
              <ac:spMk id="18" creationId="{816B7E31-D2E4-4171-8517-529D98513827}"/>
            </ac:spMkLst>
          </pc:spChg>
          <pc:picChg chg="del">
            <ac:chgData name="Nico Heby" userId="c88c6920-9e16-4a7e-acac-31863610828a" providerId="ADAL" clId="{04021A37-1AB4-49FB-B6F1-B0C39AEA27F1}" dt="2021-01-19T20:09:46.413" v="653" actId="478"/>
            <ac:picMkLst>
              <pc:docMk/>
              <pc:sldMasterMk cId="2168357150" sldId="2147483648"/>
              <pc:sldLayoutMk cId="1498338772" sldId="2147483708"/>
              <ac:picMk id="12" creationId="{E6C703F6-5B7B-4DB4-938E-63BA04C95E73}"/>
            </ac:picMkLst>
          </pc:picChg>
          <pc:picChg chg="add mod ord">
            <ac:chgData name="Nico Heby" userId="c88c6920-9e16-4a7e-acac-31863610828a" providerId="ADAL" clId="{04021A37-1AB4-49FB-B6F1-B0C39AEA27F1}" dt="2021-01-19T20:09:51.183" v="655" actId="167"/>
            <ac:picMkLst>
              <pc:docMk/>
              <pc:sldMasterMk cId="2168357150" sldId="2147483648"/>
              <pc:sldLayoutMk cId="1498338772" sldId="2147483708"/>
              <ac:picMk id="13" creationId="{2662F282-847A-45D6-8E34-2173CC785097}"/>
            </ac:picMkLst>
          </pc:picChg>
        </pc:sldLayoutChg>
        <pc:sldLayoutChg chg="modSp mod">
          <pc:chgData name="Nico Heby" userId="c88c6920-9e16-4a7e-acac-31863610828a" providerId="ADAL" clId="{04021A37-1AB4-49FB-B6F1-B0C39AEA27F1}" dt="2021-01-19T20:02:51.883" v="600" actId="6014"/>
          <pc:sldLayoutMkLst>
            <pc:docMk/>
            <pc:sldMasterMk cId="2168357150" sldId="2147483648"/>
            <pc:sldLayoutMk cId="2293935550" sldId="2147483709"/>
          </pc:sldLayoutMkLst>
          <pc:spChg chg="mod">
            <ac:chgData name="Nico Heby" userId="c88c6920-9e16-4a7e-acac-31863610828a" providerId="ADAL" clId="{04021A37-1AB4-49FB-B6F1-B0C39AEA27F1}" dt="2021-01-19T19:58:57.493" v="485" actId="20577"/>
            <ac:spMkLst>
              <pc:docMk/>
              <pc:sldMasterMk cId="2168357150" sldId="2147483648"/>
              <pc:sldLayoutMk cId="2293935550" sldId="2147483709"/>
              <ac:spMk id="14" creationId="{0A490D77-2950-4532-A0B0-5CCF2C8A4596}"/>
            </ac:spMkLst>
          </pc:spChg>
          <pc:spChg chg="mod">
            <ac:chgData name="Nico Heby" userId="c88c6920-9e16-4a7e-acac-31863610828a" providerId="ADAL" clId="{04021A37-1AB4-49FB-B6F1-B0C39AEA27F1}" dt="2021-01-19T19:59:12.222" v="489" actId="20577"/>
            <ac:spMkLst>
              <pc:docMk/>
              <pc:sldMasterMk cId="2168357150" sldId="2147483648"/>
              <pc:sldLayoutMk cId="2293935550" sldId="2147483709"/>
              <ac:spMk id="18" creationId="{816B7E31-D2E4-4171-8517-529D98513827}"/>
            </ac:spMkLst>
          </pc:spChg>
        </pc:sldLayoutChg>
        <pc:sldLayoutChg chg="modSp mod">
          <pc:chgData name="Nico Heby" userId="c88c6920-9e16-4a7e-acac-31863610828a" providerId="ADAL" clId="{04021A37-1AB4-49FB-B6F1-B0C39AEA27F1}" dt="2021-01-19T20:02:59.683" v="601" actId="6014"/>
          <pc:sldLayoutMkLst>
            <pc:docMk/>
            <pc:sldMasterMk cId="2168357150" sldId="2147483648"/>
            <pc:sldLayoutMk cId="2546339094" sldId="2147483711"/>
          </pc:sldLayoutMkLst>
          <pc:spChg chg="mod">
            <ac:chgData name="Nico Heby" userId="c88c6920-9e16-4a7e-acac-31863610828a" providerId="ADAL" clId="{04021A37-1AB4-49FB-B6F1-B0C39AEA27F1}" dt="2021-01-19T19:59:25.563" v="510" actId="20577"/>
            <ac:spMkLst>
              <pc:docMk/>
              <pc:sldMasterMk cId="2168357150" sldId="2147483648"/>
              <pc:sldLayoutMk cId="2546339094" sldId="2147483711"/>
              <ac:spMk id="14" creationId="{0A490D77-2950-4532-A0B0-5CCF2C8A4596}"/>
            </ac:spMkLst>
          </pc:spChg>
          <pc:spChg chg="mod">
            <ac:chgData name="Nico Heby" userId="c88c6920-9e16-4a7e-acac-31863610828a" providerId="ADAL" clId="{04021A37-1AB4-49FB-B6F1-B0C39AEA27F1}" dt="2021-01-19T19:59:53.472" v="517" actId="20577"/>
            <ac:spMkLst>
              <pc:docMk/>
              <pc:sldMasterMk cId="2168357150" sldId="2147483648"/>
              <pc:sldLayoutMk cId="2546339094" sldId="2147483711"/>
              <ac:spMk id="18" creationId="{816B7E31-D2E4-4171-8517-529D98513827}"/>
            </ac:spMkLst>
          </pc:spChg>
        </pc:sldLayoutChg>
        <pc:sldLayoutChg chg="modSp mod">
          <pc:chgData name="Nico Heby" userId="c88c6920-9e16-4a7e-acac-31863610828a" providerId="ADAL" clId="{04021A37-1AB4-49FB-B6F1-B0C39AEA27F1}" dt="2021-01-19T20:04:14.117" v="644"/>
          <pc:sldLayoutMkLst>
            <pc:docMk/>
            <pc:sldMasterMk cId="2168357150" sldId="2147483648"/>
            <pc:sldLayoutMk cId="2575555482" sldId="2147483713"/>
          </pc:sldLayoutMkLst>
          <pc:spChg chg="mod">
            <ac:chgData name="Nico Heby" userId="c88c6920-9e16-4a7e-acac-31863610828a" providerId="ADAL" clId="{04021A37-1AB4-49FB-B6F1-B0C39AEA27F1}" dt="2021-01-19T20:04:06.572" v="641" actId="20577"/>
            <ac:spMkLst>
              <pc:docMk/>
              <pc:sldMasterMk cId="2168357150" sldId="2147483648"/>
              <pc:sldLayoutMk cId="2575555482" sldId="2147483713"/>
              <ac:spMk id="14" creationId="{0A490D77-2950-4532-A0B0-5CCF2C8A4596}"/>
            </ac:spMkLst>
          </pc:spChg>
          <pc:spChg chg="mod">
            <ac:chgData name="Nico Heby" userId="c88c6920-9e16-4a7e-acac-31863610828a" providerId="ADAL" clId="{04021A37-1AB4-49FB-B6F1-B0C39AEA27F1}" dt="2021-01-19T20:04:14.117" v="644"/>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04021A37-1AB4-49FB-B6F1-B0C39AEA27F1}" dt="2021-01-19T20:02:45.924" v="599" actId="6014"/>
          <pc:sldLayoutMkLst>
            <pc:docMk/>
            <pc:sldMasterMk cId="2168357150" sldId="2147483648"/>
            <pc:sldLayoutMk cId="2293192484" sldId="2147483718"/>
          </pc:sldLayoutMkLst>
          <pc:spChg chg="mod">
            <ac:chgData name="Nico Heby" userId="c88c6920-9e16-4a7e-acac-31863610828a" providerId="ADAL" clId="{04021A37-1AB4-49FB-B6F1-B0C39AEA27F1}" dt="2021-01-19T19:58:20.602" v="453" actId="1035"/>
            <ac:spMkLst>
              <pc:docMk/>
              <pc:sldMasterMk cId="2168357150" sldId="2147483648"/>
              <pc:sldLayoutMk cId="2293192484" sldId="2147483718"/>
              <ac:spMk id="4" creationId="{72EB4E8B-CFA7-4C41-BE00-D1504936C44E}"/>
            </ac:spMkLst>
          </pc:spChg>
          <pc:spChg chg="mod">
            <ac:chgData name="Nico Heby" userId="c88c6920-9e16-4a7e-acac-31863610828a" providerId="ADAL" clId="{04021A37-1AB4-49FB-B6F1-B0C39AEA27F1}" dt="2021-01-19T19:58:49.123" v="461" actId="20577"/>
            <ac:spMkLst>
              <pc:docMk/>
              <pc:sldMasterMk cId="2168357150" sldId="2147483648"/>
              <pc:sldLayoutMk cId="2293192484" sldId="2147483718"/>
              <ac:spMk id="14" creationId="{0A490D77-2950-4532-A0B0-5CCF2C8A4596}"/>
            </ac:spMkLst>
          </pc:spChg>
          <pc:spChg chg="mod">
            <ac:chgData name="Nico Heby" userId="c88c6920-9e16-4a7e-acac-31863610828a" providerId="ADAL" clId="{04021A37-1AB4-49FB-B6F1-B0C39AEA27F1}" dt="2021-01-19T19:57:57.163" v="452" actId="20577"/>
            <ac:spMkLst>
              <pc:docMk/>
              <pc:sldMasterMk cId="2168357150" sldId="2147483648"/>
              <pc:sldLayoutMk cId="2293192484" sldId="2147483718"/>
              <ac:spMk id="18" creationId="{816B7E31-D2E4-4171-8517-529D98513827}"/>
            </ac:spMkLst>
          </pc:spChg>
          <pc:spChg chg="mod">
            <ac:chgData name="Nico Heby" userId="c88c6920-9e16-4a7e-acac-31863610828a" providerId="ADAL" clId="{04021A37-1AB4-49FB-B6F1-B0C39AEA27F1}" dt="2021-01-19T19:58:32.543" v="455" actId="1035"/>
            <ac:spMkLst>
              <pc:docMk/>
              <pc:sldMasterMk cId="2168357150" sldId="2147483648"/>
              <pc:sldLayoutMk cId="2293192484" sldId="2147483718"/>
              <ac:spMk id="21" creationId="{06689988-8435-43D2-8369-8E01B82A6329}"/>
            </ac:spMkLst>
          </pc:spChg>
        </pc:sldLayoutChg>
        <pc:sldLayoutChg chg="addSp delSp modSp mod">
          <pc:chgData name="Nico Heby" userId="c88c6920-9e16-4a7e-acac-31863610828a" providerId="ADAL" clId="{04021A37-1AB4-49FB-B6F1-B0C39AEA27F1}" dt="2021-01-19T19:56:41.143" v="422"/>
          <pc:sldLayoutMkLst>
            <pc:docMk/>
            <pc:sldMasterMk cId="2168357150" sldId="2147483648"/>
            <pc:sldLayoutMk cId="1126330863" sldId="2147483719"/>
          </pc:sldLayoutMkLst>
          <pc:spChg chg="del mod">
            <ac:chgData name="Nico Heby" userId="c88c6920-9e16-4a7e-acac-31863610828a" providerId="ADAL" clId="{04021A37-1AB4-49FB-B6F1-B0C39AEA27F1}" dt="2021-01-19T19:56:41.143" v="422"/>
            <ac:spMkLst>
              <pc:docMk/>
              <pc:sldMasterMk cId="2168357150" sldId="2147483648"/>
              <pc:sldLayoutMk cId="1126330863" sldId="2147483719"/>
              <ac:spMk id="2" creationId="{D92B8D51-1BBB-4055-BF58-D6F6CBF2681E}"/>
            </ac:spMkLst>
          </pc:spChg>
          <pc:spChg chg="add mod">
            <ac:chgData name="Nico Heby" userId="c88c6920-9e16-4a7e-acac-31863610828a" providerId="ADAL" clId="{04021A37-1AB4-49FB-B6F1-B0C39AEA27F1}" dt="2021-01-19T19:56:34.322" v="420"/>
            <ac:spMkLst>
              <pc:docMk/>
              <pc:sldMasterMk cId="2168357150" sldId="2147483648"/>
              <pc:sldLayoutMk cId="1126330863" sldId="2147483719"/>
              <ac:spMk id="9" creationId="{1AC2A071-9CFC-4511-ABAD-D84331623806}"/>
            </ac:spMkLst>
          </pc:spChg>
        </pc:sldLayoutChg>
        <pc:sldLayoutChg chg="modSp add mod modTransition">
          <pc:chgData name="Nico Heby" userId="c88c6920-9e16-4a7e-acac-31863610828a" providerId="ADAL" clId="{04021A37-1AB4-49FB-B6F1-B0C39AEA27F1}" dt="2021-01-19T20:03:31.343" v="609" actId="108"/>
          <pc:sldLayoutMkLst>
            <pc:docMk/>
            <pc:sldMasterMk cId="2168357150" sldId="2147483648"/>
            <pc:sldLayoutMk cId="3503949637" sldId="2147483721"/>
          </pc:sldLayoutMkLst>
          <pc:spChg chg="mod">
            <ac:chgData name="Nico Heby" userId="c88c6920-9e16-4a7e-acac-31863610828a" providerId="ADAL" clId="{04021A37-1AB4-49FB-B6F1-B0C39AEA27F1}" dt="2021-01-19T20:03:31.343" v="609" actId="108"/>
            <ac:spMkLst>
              <pc:docMk/>
              <pc:sldMasterMk cId="2168357150" sldId="2147483648"/>
              <pc:sldLayoutMk cId="3503949637" sldId="2147483721"/>
              <ac:spMk id="18" creationId="{816B7E31-D2E4-4171-8517-529D98513827}"/>
            </ac:spMkLst>
          </pc:spChg>
        </pc:sldLayoutChg>
        <pc:sldLayoutChg chg="modSp add mod modTransition">
          <pc:chgData name="Nico Heby" userId="c88c6920-9e16-4a7e-acac-31863610828a" providerId="ADAL" clId="{04021A37-1AB4-49FB-B6F1-B0C39AEA27F1}" dt="2021-01-19T20:03:55.113" v="617"/>
          <pc:sldLayoutMkLst>
            <pc:docMk/>
            <pc:sldMasterMk cId="2168357150" sldId="2147483648"/>
            <pc:sldLayoutMk cId="1489214482" sldId="2147483722"/>
          </pc:sldLayoutMkLst>
          <pc:spChg chg="mod">
            <ac:chgData name="Nico Heby" userId="c88c6920-9e16-4a7e-acac-31863610828a" providerId="ADAL" clId="{04021A37-1AB4-49FB-B6F1-B0C39AEA27F1}" dt="2021-01-19T20:03:55.113" v="617"/>
            <ac:spMkLst>
              <pc:docMk/>
              <pc:sldMasterMk cId="2168357150" sldId="2147483648"/>
              <pc:sldLayoutMk cId="1489214482" sldId="2147483722"/>
              <ac:spMk id="18" creationId="{816B7E31-D2E4-4171-8517-529D98513827}"/>
            </ac:spMkLst>
          </pc:spChg>
        </pc:sldLayoutChg>
      </pc:sldMasterChg>
    </pc:docChg>
  </pc:docChgLst>
  <pc:docChgLst>
    <pc:chgData name="Nico Heby" userId="c88c6920-9e16-4a7e-acac-31863610828a" providerId="ADAL" clId="{542A702D-866C-4A36-B1BA-2D1684EB2CD4}"/>
    <pc:docChg chg="undo custSel addSld delSld modSld sldOrd modMainMaster modSection">
      <pc:chgData name="Nico Heby" userId="c88c6920-9e16-4a7e-acac-31863610828a" providerId="ADAL" clId="{542A702D-866C-4A36-B1BA-2D1684EB2CD4}" dt="2021-04-28T12:40:14.641" v="158" actId="313"/>
      <pc:docMkLst>
        <pc:docMk/>
      </pc:docMkLst>
      <pc:sldChg chg="del">
        <pc:chgData name="Nico Heby" userId="c88c6920-9e16-4a7e-acac-31863610828a" providerId="ADAL" clId="{542A702D-866C-4A36-B1BA-2D1684EB2CD4}" dt="2021-04-28T12:38:51.346" v="154" actId="47"/>
        <pc:sldMkLst>
          <pc:docMk/>
          <pc:sldMk cId="3395703124" sldId="279"/>
        </pc:sldMkLst>
      </pc:sldChg>
      <pc:sldChg chg="modSp mod">
        <pc:chgData name="Nico Heby" userId="c88c6920-9e16-4a7e-acac-31863610828a" providerId="ADAL" clId="{542A702D-866C-4A36-B1BA-2D1684EB2CD4}" dt="2021-04-21T11:15:58.548" v="8" actId="14100"/>
        <pc:sldMkLst>
          <pc:docMk/>
          <pc:sldMk cId="187060180" sldId="296"/>
        </pc:sldMkLst>
        <pc:spChg chg="mod">
          <ac:chgData name="Nico Heby" userId="c88c6920-9e16-4a7e-acac-31863610828a" providerId="ADAL" clId="{542A702D-866C-4A36-B1BA-2D1684EB2CD4}" dt="2021-04-21T11:15:38.168" v="1" actId="403"/>
          <ac:spMkLst>
            <pc:docMk/>
            <pc:sldMk cId="187060180" sldId="296"/>
            <ac:spMk id="2" creationId="{1EE3B97C-6124-431C-8DE1-34A1425BA2A8}"/>
          </ac:spMkLst>
        </pc:spChg>
        <pc:spChg chg="mod">
          <ac:chgData name="Nico Heby" userId="c88c6920-9e16-4a7e-acac-31863610828a" providerId="ADAL" clId="{542A702D-866C-4A36-B1BA-2D1684EB2CD4}" dt="2021-04-21T11:15:45.728" v="2" actId="14100"/>
          <ac:spMkLst>
            <pc:docMk/>
            <pc:sldMk cId="187060180" sldId="296"/>
            <ac:spMk id="7" creationId="{B45EC1BE-1196-438E-9D70-09D0590AF166}"/>
          </ac:spMkLst>
        </pc:spChg>
        <pc:spChg chg="mod">
          <ac:chgData name="Nico Heby" userId="c88c6920-9e16-4a7e-acac-31863610828a" providerId="ADAL" clId="{542A702D-866C-4A36-B1BA-2D1684EB2CD4}" dt="2021-04-21T11:15:49.001" v="3" actId="14100"/>
          <ac:spMkLst>
            <pc:docMk/>
            <pc:sldMk cId="187060180" sldId="296"/>
            <ac:spMk id="8" creationId="{14B1C0C6-9330-4A55-813C-660CB80ED11E}"/>
          </ac:spMkLst>
        </pc:spChg>
        <pc:spChg chg="mod">
          <ac:chgData name="Nico Heby" userId="c88c6920-9e16-4a7e-acac-31863610828a" providerId="ADAL" clId="{542A702D-866C-4A36-B1BA-2D1684EB2CD4}" dt="2021-04-21T11:15:50.678" v="4" actId="14100"/>
          <ac:spMkLst>
            <pc:docMk/>
            <pc:sldMk cId="187060180" sldId="296"/>
            <ac:spMk id="9" creationId="{B2FF0191-D556-4FC5-A75E-227F2DD33121}"/>
          </ac:spMkLst>
        </pc:spChg>
        <pc:spChg chg="mod">
          <ac:chgData name="Nico Heby" userId="c88c6920-9e16-4a7e-acac-31863610828a" providerId="ADAL" clId="{542A702D-866C-4A36-B1BA-2D1684EB2CD4}" dt="2021-04-21T11:15:54.568" v="6" actId="14100"/>
          <ac:spMkLst>
            <pc:docMk/>
            <pc:sldMk cId="187060180" sldId="296"/>
            <ac:spMk id="10" creationId="{AFFB1DD9-3C57-49C8-BCB8-24F51F9BFE84}"/>
          </ac:spMkLst>
        </pc:spChg>
        <pc:spChg chg="mod">
          <ac:chgData name="Nico Heby" userId="c88c6920-9e16-4a7e-acac-31863610828a" providerId="ADAL" clId="{542A702D-866C-4A36-B1BA-2D1684EB2CD4}" dt="2021-04-21T11:15:57.060" v="7" actId="14100"/>
          <ac:spMkLst>
            <pc:docMk/>
            <pc:sldMk cId="187060180" sldId="296"/>
            <ac:spMk id="11" creationId="{20BCC835-BEA2-4469-80CA-DA88EFCEA700}"/>
          </ac:spMkLst>
        </pc:spChg>
        <pc:spChg chg="mod">
          <ac:chgData name="Nico Heby" userId="c88c6920-9e16-4a7e-acac-31863610828a" providerId="ADAL" clId="{542A702D-866C-4A36-B1BA-2D1684EB2CD4}" dt="2021-04-21T11:15:58.548" v="8" actId="14100"/>
          <ac:spMkLst>
            <pc:docMk/>
            <pc:sldMk cId="187060180" sldId="296"/>
            <ac:spMk id="12" creationId="{C3B1C61F-95E6-4811-9B63-64663B6725F0}"/>
          </ac:spMkLst>
        </pc:spChg>
      </pc:sldChg>
      <pc:sldChg chg="new ord">
        <pc:chgData name="Nico Heby" userId="c88c6920-9e16-4a7e-acac-31863610828a" providerId="ADAL" clId="{542A702D-866C-4A36-B1BA-2D1684EB2CD4}" dt="2021-04-28T12:39:02.887" v="157"/>
        <pc:sldMkLst>
          <pc:docMk/>
          <pc:sldMk cId="607756263" sldId="310"/>
        </pc:sldMkLst>
      </pc:sldChg>
      <pc:sldMasterChg chg="delSldLayout modSldLayout">
        <pc:chgData name="Nico Heby" userId="c88c6920-9e16-4a7e-acac-31863610828a" providerId="ADAL" clId="{542A702D-866C-4A36-B1BA-2D1684EB2CD4}" dt="2021-04-28T12:40:14.641" v="158" actId="313"/>
        <pc:sldMasterMkLst>
          <pc:docMk/>
          <pc:sldMasterMk cId="2168357150" sldId="2147483648"/>
        </pc:sldMasterMkLst>
        <pc:sldLayoutChg chg="modSp mod">
          <pc:chgData name="Nico Heby" userId="c88c6920-9e16-4a7e-acac-31863610828a" providerId="ADAL" clId="{542A702D-866C-4A36-B1BA-2D1684EB2CD4}" dt="2021-04-28T12:26:49.437" v="119" actId="20577"/>
          <pc:sldLayoutMkLst>
            <pc:docMk/>
            <pc:sldMasterMk cId="2168357150" sldId="2147483648"/>
            <pc:sldLayoutMk cId="3375007619" sldId="2147483649"/>
          </pc:sldLayoutMkLst>
          <pc:spChg chg="mod">
            <ac:chgData name="Nico Heby" userId="c88c6920-9e16-4a7e-acac-31863610828a" providerId="ADAL" clId="{542A702D-866C-4A36-B1BA-2D1684EB2CD4}" dt="2021-04-28T12:26:49.437" v="119" actId="20577"/>
            <ac:spMkLst>
              <pc:docMk/>
              <pc:sldMasterMk cId="2168357150" sldId="2147483648"/>
              <pc:sldLayoutMk cId="3375007619" sldId="2147483649"/>
              <ac:spMk id="2" creationId="{D92B8D51-1BBB-4055-BF58-D6F6CBF2681E}"/>
            </ac:spMkLst>
          </pc:spChg>
        </pc:sldLayoutChg>
        <pc:sldLayoutChg chg="del">
          <pc:chgData name="Nico Heby" userId="c88c6920-9e16-4a7e-acac-31863610828a" providerId="ADAL" clId="{542A702D-866C-4A36-B1BA-2D1684EB2CD4}" dt="2021-04-28T12:33:07.337" v="151" actId="2696"/>
          <pc:sldLayoutMkLst>
            <pc:docMk/>
            <pc:sldMasterMk cId="2168357150" sldId="2147483648"/>
            <pc:sldLayoutMk cId="2546339094" sldId="2147483711"/>
          </pc:sldLayoutMkLst>
        </pc:sldLayoutChg>
        <pc:sldLayoutChg chg="modSp mod">
          <pc:chgData name="Nico Heby" userId="c88c6920-9e16-4a7e-acac-31863610828a" providerId="ADAL" clId="{542A702D-866C-4A36-B1BA-2D1684EB2CD4}" dt="2021-04-28T12:32:19.667" v="150" actId="20577"/>
          <pc:sldLayoutMkLst>
            <pc:docMk/>
            <pc:sldMasterMk cId="2168357150" sldId="2147483648"/>
            <pc:sldLayoutMk cId="1126330863" sldId="2147483719"/>
          </pc:sldLayoutMkLst>
          <pc:spChg chg="mod">
            <ac:chgData name="Nico Heby" userId="c88c6920-9e16-4a7e-acac-31863610828a" providerId="ADAL" clId="{542A702D-866C-4A36-B1BA-2D1684EB2CD4}" dt="2021-04-28T12:32:19.667" v="150" actId="20577"/>
            <ac:spMkLst>
              <pc:docMk/>
              <pc:sldMasterMk cId="2168357150" sldId="2147483648"/>
              <pc:sldLayoutMk cId="1126330863" sldId="2147483719"/>
              <ac:spMk id="9" creationId="{1AC2A071-9CFC-4511-ABAD-D84331623806}"/>
            </ac:spMkLst>
          </pc:spChg>
        </pc:sldLayoutChg>
        <pc:sldLayoutChg chg="del">
          <pc:chgData name="Nico Heby" userId="c88c6920-9e16-4a7e-acac-31863610828a" providerId="ADAL" clId="{542A702D-866C-4A36-B1BA-2D1684EB2CD4}" dt="2021-04-28T12:33:10.607" v="152" actId="2696"/>
          <pc:sldLayoutMkLst>
            <pc:docMk/>
            <pc:sldMasterMk cId="2168357150" sldId="2147483648"/>
            <pc:sldLayoutMk cId="3503949637" sldId="2147483721"/>
          </pc:sldLayoutMkLst>
        </pc:sldLayoutChg>
        <pc:sldLayoutChg chg="del">
          <pc:chgData name="Nico Heby" userId="c88c6920-9e16-4a7e-acac-31863610828a" providerId="ADAL" clId="{542A702D-866C-4A36-B1BA-2D1684EB2CD4}" dt="2021-04-28T12:33:14.137" v="153" actId="2696"/>
          <pc:sldLayoutMkLst>
            <pc:docMk/>
            <pc:sldMasterMk cId="2168357150" sldId="2147483648"/>
            <pc:sldLayoutMk cId="1489214482" sldId="2147483722"/>
          </pc:sldLayoutMkLst>
        </pc:sldLayoutChg>
        <pc:sldLayoutChg chg="modSp">
          <pc:chgData name="Nico Heby" userId="c88c6920-9e16-4a7e-acac-31863610828a" providerId="ADAL" clId="{542A702D-866C-4A36-B1BA-2D1684EB2CD4}" dt="2021-04-28T12:27:28.047" v="120" actId="404"/>
          <pc:sldLayoutMkLst>
            <pc:docMk/>
            <pc:sldMasterMk cId="2168357150" sldId="2147483648"/>
            <pc:sldLayoutMk cId="1067988261" sldId="2147483724"/>
          </pc:sldLayoutMkLst>
          <pc:spChg chg="mod">
            <ac:chgData name="Nico Heby" userId="c88c6920-9e16-4a7e-acac-31863610828a" providerId="ADAL" clId="{542A702D-866C-4A36-B1BA-2D1684EB2CD4}" dt="2021-04-28T12:27:28.047" v="120" actId="404"/>
            <ac:spMkLst>
              <pc:docMk/>
              <pc:sldMasterMk cId="2168357150" sldId="2147483648"/>
              <pc:sldLayoutMk cId="1067988261" sldId="2147483724"/>
              <ac:spMk id="83" creationId="{5DF4ABFE-1DA6-4F37-9EAD-143E5D5C4626}"/>
            </ac:spMkLst>
          </pc:spChg>
        </pc:sldLayoutChg>
        <pc:sldLayoutChg chg="modSp mod">
          <pc:chgData name="Nico Heby" userId="c88c6920-9e16-4a7e-acac-31863610828a" providerId="ADAL" clId="{542A702D-866C-4A36-B1BA-2D1684EB2CD4}" dt="2021-04-28T12:40:14.641" v="158" actId="313"/>
          <pc:sldLayoutMkLst>
            <pc:docMk/>
            <pc:sldMasterMk cId="2168357150" sldId="2147483648"/>
            <pc:sldLayoutMk cId="2865589886" sldId="2147483726"/>
          </pc:sldLayoutMkLst>
          <pc:spChg chg="mod">
            <ac:chgData name="Nico Heby" userId="c88c6920-9e16-4a7e-acac-31863610828a" providerId="ADAL" clId="{542A702D-866C-4A36-B1BA-2D1684EB2CD4}" dt="2021-04-28T12:40:14.641" v="158" actId="313"/>
            <ac:spMkLst>
              <pc:docMk/>
              <pc:sldMasterMk cId="2168357150" sldId="2147483648"/>
              <pc:sldLayoutMk cId="2865589886" sldId="2147483726"/>
              <ac:spMk id="18" creationId="{816B7E31-D2E4-4171-8517-529D98513827}"/>
            </ac:spMkLst>
          </pc:spChg>
        </pc:sldLayoutChg>
      </pc:sldMasterChg>
    </pc:docChg>
  </pc:docChgLst>
  <pc:docChgLst>
    <pc:chgData name="Celine Graf" userId="d2b437ed-054e-4201-bcbb-c78ad7f76996" providerId="ADAL" clId="{AC2F1483-ABFF-DA4A-B8B2-B40DAAB3BCEC}"/>
    <pc:docChg chg="custSel modMainMaster">
      <pc:chgData name="Celine Graf" userId="d2b437ed-054e-4201-bcbb-c78ad7f76996" providerId="ADAL" clId="{AC2F1483-ABFF-DA4A-B8B2-B40DAAB3BCEC}" dt="2021-01-19T16:48:44.284" v="22" actId="1076"/>
      <pc:docMkLst>
        <pc:docMk/>
      </pc:docMkLst>
      <pc:sldMasterChg chg="modSldLayout">
        <pc:chgData name="Celine Graf" userId="d2b437ed-054e-4201-bcbb-c78ad7f76996" providerId="ADAL" clId="{AC2F1483-ABFF-DA4A-B8B2-B40DAAB3BCEC}" dt="2021-01-19T16:48:44.284" v="22" actId="1076"/>
        <pc:sldMasterMkLst>
          <pc:docMk/>
          <pc:sldMasterMk cId="2168357150" sldId="2147483648"/>
        </pc:sldMasterMkLst>
        <pc:sldLayoutChg chg="addSp delSp modSp mod">
          <pc:chgData name="Celine Graf" userId="d2b437ed-054e-4201-bcbb-c78ad7f76996" providerId="ADAL" clId="{AC2F1483-ABFF-DA4A-B8B2-B40DAAB3BCEC}" dt="2021-01-19T16:48:44.284" v="22" actId="1076"/>
          <pc:sldLayoutMkLst>
            <pc:docMk/>
            <pc:sldMasterMk cId="2168357150" sldId="2147483648"/>
            <pc:sldLayoutMk cId="1399635338" sldId="2147483706"/>
          </pc:sldLayoutMkLst>
          <pc:picChg chg="add del mod">
            <ac:chgData name="Celine Graf" userId="d2b437ed-054e-4201-bcbb-c78ad7f76996" providerId="ADAL" clId="{AC2F1483-ABFF-DA4A-B8B2-B40DAAB3BCEC}" dt="2021-01-19T16:48:31.065" v="20" actId="478"/>
            <ac:picMkLst>
              <pc:docMk/>
              <pc:sldMasterMk cId="2168357150" sldId="2147483648"/>
              <pc:sldLayoutMk cId="1399635338" sldId="2147483706"/>
              <ac:picMk id="3" creationId="{DB7A7A5D-E7D0-D947-A3AE-175DCCE7D8B1}"/>
            </ac:picMkLst>
          </pc:picChg>
          <pc:picChg chg="add mod">
            <ac:chgData name="Celine Graf" userId="d2b437ed-054e-4201-bcbb-c78ad7f76996" providerId="ADAL" clId="{AC2F1483-ABFF-DA4A-B8B2-B40DAAB3BCEC}" dt="2021-01-19T16:48:44.284" v="22" actId="1076"/>
            <ac:picMkLst>
              <pc:docMk/>
              <pc:sldMasterMk cId="2168357150" sldId="2147483648"/>
              <pc:sldLayoutMk cId="1399635338" sldId="2147483706"/>
              <ac:picMk id="5" creationId="{FB622885-58BC-024E-8F6D-B47BA515842C}"/>
            </ac:picMkLst>
          </pc:picChg>
          <pc:picChg chg="del">
            <ac:chgData name="Celine Graf" userId="d2b437ed-054e-4201-bcbb-c78ad7f76996" providerId="ADAL" clId="{AC2F1483-ABFF-DA4A-B8B2-B40DAAB3BCEC}" dt="2021-01-19T16:46:23.456" v="0" actId="478"/>
            <ac:picMkLst>
              <pc:docMk/>
              <pc:sldMasterMk cId="2168357150" sldId="2147483648"/>
              <pc:sldLayoutMk cId="1399635338" sldId="2147483706"/>
              <ac:picMk id="20" creationId="{4CF30487-0455-4C77-A294-3304500E5C0A}"/>
            </ac:picMkLst>
          </pc:picChg>
        </pc:sldLayoutChg>
      </pc:sldMasterChg>
    </pc:docChg>
  </pc:docChgLst>
  <pc:docChgLst>
    <pc:chgData name="Nico Heby" userId="c88c6920-9e16-4a7e-acac-31863610828a" providerId="ADAL" clId="{9888AEE5-16BE-4649-975A-31BBFE8B3B28}"/>
    <pc:docChg chg="undo custSel modSld sldOrd modMainMaster">
      <pc:chgData name="Nico Heby" userId="c88c6920-9e16-4a7e-acac-31863610828a" providerId="ADAL" clId="{9888AEE5-16BE-4649-975A-31BBFE8B3B28}" dt="2021-04-08T18:52:20.039" v="91"/>
      <pc:docMkLst>
        <pc:docMk/>
      </pc:docMkLst>
      <pc:sldChg chg="addCm modCm">
        <pc:chgData name="Nico Heby" userId="c88c6920-9e16-4a7e-acac-31863610828a" providerId="ADAL" clId="{9888AEE5-16BE-4649-975A-31BBFE8B3B28}" dt="2021-04-08T18:24:23.802" v="5" actId="5900"/>
        <pc:sldMkLst>
          <pc:docMk/>
          <pc:sldMk cId="3206604929" sldId="257"/>
        </pc:sldMkLst>
      </pc:sldChg>
      <pc:sldChg chg="addCm modCm">
        <pc:chgData name="Nico Heby" userId="c88c6920-9e16-4a7e-acac-31863610828a" providerId="ADAL" clId="{9888AEE5-16BE-4649-975A-31BBFE8B3B28}" dt="2021-04-08T18:23:37.222" v="2" actId="5900"/>
        <pc:sldMkLst>
          <pc:docMk/>
          <pc:sldMk cId="1058365505" sldId="268"/>
        </pc:sldMkLst>
      </pc:sldChg>
      <pc:sldChg chg="addCm modCm">
        <pc:chgData name="Nico Heby" userId="c88c6920-9e16-4a7e-acac-31863610828a" providerId="ADAL" clId="{9888AEE5-16BE-4649-975A-31BBFE8B3B28}" dt="2021-04-08T18:36:21.741" v="68"/>
        <pc:sldMkLst>
          <pc:docMk/>
          <pc:sldMk cId="4173776297" sldId="278"/>
        </pc:sldMkLst>
      </pc:sldChg>
      <pc:sldChg chg="addCm modCm">
        <pc:chgData name="Nico Heby" userId="c88c6920-9e16-4a7e-acac-31863610828a" providerId="ADAL" clId="{9888AEE5-16BE-4649-975A-31BBFE8B3B28}" dt="2021-04-08T18:24:57.232" v="8" actId="5900"/>
        <pc:sldMkLst>
          <pc:docMk/>
          <pc:sldMk cId="3395703124" sldId="279"/>
        </pc:sldMkLst>
      </pc:sldChg>
      <pc:sldChg chg="addCm modCm">
        <pc:chgData name="Nico Heby" userId="c88c6920-9e16-4a7e-acac-31863610828a" providerId="ADAL" clId="{9888AEE5-16BE-4649-975A-31BBFE8B3B28}" dt="2021-04-08T18:49:14.010" v="80"/>
        <pc:sldMkLst>
          <pc:docMk/>
          <pc:sldMk cId="3390819974" sldId="287"/>
        </pc:sldMkLst>
      </pc:sldChg>
      <pc:sldChg chg="addCm modCm">
        <pc:chgData name="Nico Heby" userId="c88c6920-9e16-4a7e-acac-31863610828a" providerId="ADAL" clId="{9888AEE5-16BE-4649-975A-31BBFE8B3B28}" dt="2021-04-08T18:49:40.640" v="84" actId="5900"/>
        <pc:sldMkLst>
          <pc:docMk/>
          <pc:sldMk cId="3837379643" sldId="288"/>
        </pc:sldMkLst>
      </pc:sldChg>
      <pc:sldChg chg="ord">
        <pc:chgData name="Nico Heby" userId="c88c6920-9e16-4a7e-acac-31863610828a" providerId="ADAL" clId="{9888AEE5-16BE-4649-975A-31BBFE8B3B28}" dt="2021-04-08T18:49:48.040" v="86"/>
        <pc:sldMkLst>
          <pc:docMk/>
          <pc:sldMk cId="14958091" sldId="289"/>
        </pc:sldMkLst>
      </pc:sldChg>
      <pc:sldChg chg="addCm modCm">
        <pc:chgData name="Nico Heby" userId="c88c6920-9e16-4a7e-acac-31863610828a" providerId="ADAL" clId="{9888AEE5-16BE-4649-975A-31BBFE8B3B28}" dt="2021-04-08T18:51:12.801" v="89" actId="5900"/>
        <pc:sldMkLst>
          <pc:docMk/>
          <pc:sldMk cId="2839486931" sldId="290"/>
        </pc:sldMkLst>
      </pc:sldChg>
      <pc:sldChg chg="addCm modCm">
        <pc:chgData name="Nico Heby" userId="c88c6920-9e16-4a7e-acac-31863610828a" providerId="ADAL" clId="{9888AEE5-16BE-4649-975A-31BBFE8B3B28}" dt="2021-04-08T18:52:20.039" v="91"/>
        <pc:sldMkLst>
          <pc:docMk/>
          <pc:sldMk cId="2883464358" sldId="291"/>
        </pc:sldMkLst>
      </pc:sldChg>
      <pc:sldChg chg="addCm modCm">
        <pc:chgData name="Nico Heby" userId="c88c6920-9e16-4a7e-acac-31863610828a" providerId="ADAL" clId="{9888AEE5-16BE-4649-975A-31BBFE8B3B28}" dt="2021-04-08T18:41:03.822" v="75"/>
        <pc:sldMkLst>
          <pc:docMk/>
          <pc:sldMk cId="3555851519" sldId="292"/>
        </pc:sldMkLst>
      </pc:sldChg>
      <pc:sldChg chg="modSp mod addCm modCm">
        <pc:chgData name="Nico Heby" userId="c88c6920-9e16-4a7e-acac-31863610828a" providerId="ADAL" clId="{9888AEE5-16BE-4649-975A-31BBFE8B3B28}" dt="2021-04-08T18:33:06.693" v="64" actId="5900"/>
        <pc:sldMkLst>
          <pc:docMk/>
          <pc:sldMk cId="833727308" sldId="293"/>
        </pc:sldMkLst>
        <pc:spChg chg="mod">
          <ac:chgData name="Nico Heby" userId="c88c6920-9e16-4a7e-acac-31863610828a" providerId="ADAL" clId="{9888AEE5-16BE-4649-975A-31BBFE8B3B28}" dt="2021-04-08T18:26:56.922" v="31" actId="404"/>
          <ac:spMkLst>
            <pc:docMk/>
            <pc:sldMk cId="833727308" sldId="293"/>
            <ac:spMk id="3" creationId="{32E19A7C-70BA-495A-A02B-C8DA29831CF6}"/>
          </ac:spMkLst>
        </pc:spChg>
        <pc:spChg chg="mod">
          <ac:chgData name="Nico Heby" userId="c88c6920-9e16-4a7e-acac-31863610828a" providerId="ADAL" clId="{9888AEE5-16BE-4649-975A-31BBFE8B3B28}" dt="2021-04-08T18:26:56.922" v="31" actId="404"/>
          <ac:spMkLst>
            <pc:docMk/>
            <pc:sldMk cId="833727308" sldId="293"/>
            <ac:spMk id="4" creationId="{82924091-BF6C-4AEB-ABBE-BE767A5FEFE8}"/>
          </ac:spMkLst>
        </pc:spChg>
        <pc:spChg chg="mod">
          <ac:chgData name="Nico Heby" userId="c88c6920-9e16-4a7e-acac-31863610828a" providerId="ADAL" clId="{9888AEE5-16BE-4649-975A-31BBFE8B3B28}" dt="2021-04-08T18:26:56.922" v="31" actId="404"/>
          <ac:spMkLst>
            <pc:docMk/>
            <pc:sldMk cId="833727308" sldId="293"/>
            <ac:spMk id="5" creationId="{EA18DC92-FA3A-4E12-82D0-B03E2FE630DC}"/>
          </ac:spMkLst>
        </pc:spChg>
        <pc:spChg chg="mod">
          <ac:chgData name="Nico Heby" userId="c88c6920-9e16-4a7e-acac-31863610828a" providerId="ADAL" clId="{9888AEE5-16BE-4649-975A-31BBFE8B3B28}" dt="2021-04-08T18:26:56.922" v="31" actId="404"/>
          <ac:spMkLst>
            <pc:docMk/>
            <pc:sldMk cId="833727308" sldId="293"/>
            <ac:spMk id="6" creationId="{544834D5-7990-41D9-87D5-4B4277E27B86}"/>
          </ac:spMkLst>
        </pc:spChg>
        <pc:spChg chg="mod">
          <ac:chgData name="Nico Heby" userId="c88c6920-9e16-4a7e-acac-31863610828a" providerId="ADAL" clId="{9888AEE5-16BE-4649-975A-31BBFE8B3B28}" dt="2021-04-08T18:26:35.732" v="28" actId="20577"/>
          <ac:spMkLst>
            <pc:docMk/>
            <pc:sldMk cId="833727308" sldId="293"/>
            <ac:spMk id="7" creationId="{9774ACF5-5CD3-4E0A-9B92-720082037BE3}"/>
          </ac:spMkLst>
        </pc:spChg>
        <pc:spChg chg="mod">
          <ac:chgData name="Nico Heby" userId="c88c6920-9e16-4a7e-acac-31863610828a" providerId="ADAL" clId="{9888AEE5-16BE-4649-975A-31BBFE8B3B28}" dt="2021-04-08T18:25:31.012" v="15" actId="14100"/>
          <ac:spMkLst>
            <pc:docMk/>
            <pc:sldMk cId="833727308" sldId="293"/>
            <ac:spMk id="8" creationId="{EFCB5A21-1FC1-4C63-B220-88DF4C6E139D}"/>
          </ac:spMkLst>
        </pc:spChg>
        <pc:spChg chg="mod">
          <ac:chgData name="Nico Heby" userId="c88c6920-9e16-4a7e-acac-31863610828a" providerId="ADAL" clId="{9888AEE5-16BE-4649-975A-31BBFE8B3B28}" dt="2021-04-08T18:26:21.362" v="25" actId="404"/>
          <ac:spMkLst>
            <pc:docMk/>
            <pc:sldMk cId="833727308" sldId="293"/>
            <ac:spMk id="9" creationId="{53810DBA-251A-4D36-A98A-E44B0371586F}"/>
          </ac:spMkLst>
        </pc:spChg>
        <pc:spChg chg="mod">
          <ac:chgData name="Nico Heby" userId="c88c6920-9e16-4a7e-acac-31863610828a" providerId="ADAL" clId="{9888AEE5-16BE-4649-975A-31BBFE8B3B28}" dt="2021-04-08T18:26:21.362" v="25" actId="404"/>
          <ac:spMkLst>
            <pc:docMk/>
            <pc:sldMk cId="833727308" sldId="293"/>
            <ac:spMk id="10" creationId="{30731404-F3C1-497D-AFA8-867795CBE6AC}"/>
          </ac:spMkLst>
        </pc:spChg>
        <pc:spChg chg="mod">
          <ac:chgData name="Nico Heby" userId="c88c6920-9e16-4a7e-acac-31863610828a" providerId="ADAL" clId="{9888AEE5-16BE-4649-975A-31BBFE8B3B28}" dt="2021-04-08T18:26:21.362" v="25" actId="404"/>
          <ac:spMkLst>
            <pc:docMk/>
            <pc:sldMk cId="833727308" sldId="293"/>
            <ac:spMk id="11" creationId="{EF9798CA-1972-468E-976E-8E1385310773}"/>
          </ac:spMkLst>
        </pc:spChg>
        <pc:spChg chg="mod">
          <ac:chgData name="Nico Heby" userId="c88c6920-9e16-4a7e-acac-31863610828a" providerId="ADAL" clId="{9888AEE5-16BE-4649-975A-31BBFE8B3B28}" dt="2021-04-08T18:32:51.761" v="61" actId="403"/>
          <ac:spMkLst>
            <pc:docMk/>
            <pc:sldMk cId="833727308" sldId="293"/>
            <ac:spMk id="12" creationId="{844A0539-C35C-4127-A235-BEA617B845E1}"/>
          </ac:spMkLst>
        </pc:spChg>
        <pc:spChg chg="mod">
          <ac:chgData name="Nico Heby" userId="c88c6920-9e16-4a7e-acac-31863610828a" providerId="ADAL" clId="{9888AEE5-16BE-4649-975A-31BBFE8B3B28}" dt="2021-04-08T18:26:56.922" v="31" actId="404"/>
          <ac:spMkLst>
            <pc:docMk/>
            <pc:sldMk cId="833727308" sldId="293"/>
            <ac:spMk id="13" creationId="{CE1341B4-CEEA-4A79-BEE8-C15AA874E110}"/>
          </ac:spMkLst>
        </pc:spChg>
        <pc:spChg chg="mod">
          <ac:chgData name="Nico Heby" userId="c88c6920-9e16-4a7e-acac-31863610828a" providerId="ADAL" clId="{9888AEE5-16BE-4649-975A-31BBFE8B3B28}" dt="2021-04-08T18:26:56.922" v="31" actId="404"/>
          <ac:spMkLst>
            <pc:docMk/>
            <pc:sldMk cId="833727308" sldId="293"/>
            <ac:spMk id="14" creationId="{5C49F5EF-35DE-4E7D-8677-9FCB00A21748}"/>
          </ac:spMkLst>
        </pc:spChg>
        <pc:spChg chg="mod">
          <ac:chgData name="Nico Heby" userId="c88c6920-9e16-4a7e-acac-31863610828a" providerId="ADAL" clId="{9888AEE5-16BE-4649-975A-31BBFE8B3B28}" dt="2021-04-08T18:26:56.922" v="31" actId="404"/>
          <ac:spMkLst>
            <pc:docMk/>
            <pc:sldMk cId="833727308" sldId="293"/>
            <ac:spMk id="15" creationId="{CA97ACF5-AF34-40AD-B27E-8F65151F2239}"/>
          </ac:spMkLst>
        </pc:spChg>
        <pc:spChg chg="mod">
          <ac:chgData name="Nico Heby" userId="c88c6920-9e16-4a7e-acac-31863610828a" providerId="ADAL" clId="{9888AEE5-16BE-4649-975A-31BBFE8B3B28}" dt="2021-04-08T18:26:56.922" v="31" actId="404"/>
          <ac:spMkLst>
            <pc:docMk/>
            <pc:sldMk cId="833727308" sldId="293"/>
            <ac:spMk id="16" creationId="{7295A951-2A25-471F-AF35-63B59FA997FB}"/>
          </ac:spMkLst>
        </pc:spChg>
        <pc:spChg chg="mod">
          <ac:chgData name="Nico Heby" userId="c88c6920-9e16-4a7e-acac-31863610828a" providerId="ADAL" clId="{9888AEE5-16BE-4649-975A-31BBFE8B3B28}" dt="2021-04-08T18:26:56.922" v="31" actId="404"/>
          <ac:spMkLst>
            <pc:docMk/>
            <pc:sldMk cId="833727308" sldId="293"/>
            <ac:spMk id="17" creationId="{64B4C594-54EA-4F68-8134-4892525EBD1C}"/>
          </ac:spMkLst>
        </pc:spChg>
        <pc:spChg chg="mod">
          <ac:chgData name="Nico Heby" userId="c88c6920-9e16-4a7e-acac-31863610828a" providerId="ADAL" clId="{9888AEE5-16BE-4649-975A-31BBFE8B3B28}" dt="2021-04-08T18:26:56.922" v="31" actId="404"/>
          <ac:spMkLst>
            <pc:docMk/>
            <pc:sldMk cId="833727308" sldId="293"/>
            <ac:spMk id="18" creationId="{B7CDEF8F-EDCE-4000-8F5B-AFF68DAB8C55}"/>
          </ac:spMkLst>
        </pc:spChg>
        <pc:spChg chg="mod">
          <ac:chgData name="Nico Heby" userId="c88c6920-9e16-4a7e-acac-31863610828a" providerId="ADAL" clId="{9888AEE5-16BE-4649-975A-31BBFE8B3B28}" dt="2021-04-08T18:26:56.922" v="31" actId="404"/>
          <ac:spMkLst>
            <pc:docMk/>
            <pc:sldMk cId="833727308" sldId="293"/>
            <ac:spMk id="19" creationId="{4CB62C16-7EFD-4334-8B3C-6DC4E6167CDE}"/>
          </ac:spMkLst>
        </pc:spChg>
        <pc:spChg chg="mod">
          <ac:chgData name="Nico Heby" userId="c88c6920-9e16-4a7e-acac-31863610828a" providerId="ADAL" clId="{9888AEE5-16BE-4649-975A-31BBFE8B3B28}" dt="2021-04-08T18:26:56.922" v="31" actId="404"/>
          <ac:spMkLst>
            <pc:docMk/>
            <pc:sldMk cId="833727308" sldId="293"/>
            <ac:spMk id="20" creationId="{FBCEA6F1-B583-4ECC-8624-D3E612CE7C38}"/>
          </ac:spMkLst>
        </pc:spChg>
      </pc:sldChg>
      <pc:sldChg chg="addCm delCm modCm">
        <pc:chgData name="Nico Heby" userId="c88c6920-9e16-4a7e-acac-31863610828a" providerId="ADAL" clId="{9888AEE5-16BE-4649-975A-31BBFE8B3B28}" dt="2021-04-08T18:32:40.852" v="59" actId="1592"/>
        <pc:sldMkLst>
          <pc:docMk/>
          <pc:sldMk cId="3622654307" sldId="295"/>
        </pc:sldMkLst>
      </pc:sldChg>
      <pc:sldMasterChg chg="modSldLayout">
        <pc:chgData name="Nico Heby" userId="c88c6920-9e16-4a7e-acac-31863610828a" providerId="ADAL" clId="{9888AEE5-16BE-4649-975A-31BBFE8B3B28}" dt="2021-04-08T18:31:42.472" v="56" actId="404"/>
        <pc:sldMasterMkLst>
          <pc:docMk/>
          <pc:sldMasterMk cId="2168357150" sldId="2147483648"/>
        </pc:sldMasterMkLst>
        <pc:sldLayoutChg chg="modSp mod">
          <pc:chgData name="Nico Heby" userId="c88c6920-9e16-4a7e-acac-31863610828a" providerId="ADAL" clId="{9888AEE5-16BE-4649-975A-31BBFE8B3B28}" dt="2021-04-08T18:31:42.472" v="56" actId="404"/>
          <pc:sldLayoutMkLst>
            <pc:docMk/>
            <pc:sldMasterMk cId="2168357150" sldId="2147483648"/>
            <pc:sldLayoutMk cId="1067988261" sldId="2147483724"/>
          </pc:sldLayoutMkLst>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4" creationId="{C194BE54-EC17-44FD-A357-1389779B250F}"/>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5" creationId="{1273D49A-0768-432C-8F53-E471F7D6F043}"/>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6" creationId="{97D1EF6C-95D9-45A5-A95F-011E98A3E15A}"/>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7" creationId="{EE2BA87C-FA35-4BF5-A968-142FE481BC0C}"/>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98" creationId="{F9E89F84-ACB8-43B8-9932-9A89E34875BB}"/>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99" creationId="{1501E1D0-7E94-459B-9CDF-163DD2060C5C}"/>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0" creationId="{B0D23CC0-8E7F-4F8B-BA21-EE5757CB7DC0}"/>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1" creationId="{616834D9-8ABC-415B-8D96-F104C4516E27}"/>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2" creationId="{354A1410-DEF8-4BD7-825A-399F6EE4DC6E}"/>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3" creationId="{AE950E29-31EE-4EC7-A533-E5296A4DDBC6}"/>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06" creationId="{AA048E13-AA6F-4BA7-97D0-23E15123DEDD}"/>
            </ac:spMkLst>
          </pc:spChg>
          <pc:spChg chg="mod ord">
            <ac:chgData name="Nico Heby" userId="c88c6920-9e16-4a7e-acac-31863610828a" providerId="ADAL" clId="{9888AEE5-16BE-4649-975A-31BBFE8B3B28}" dt="2021-04-08T18:31:38.482" v="53" actId="255"/>
            <ac:spMkLst>
              <pc:docMk/>
              <pc:sldMasterMk cId="2168357150" sldId="2147483648"/>
              <pc:sldLayoutMk cId="1067988261" sldId="2147483724"/>
              <ac:spMk id="108" creationId="{873E0599-0938-4DD9-B7CA-974D82867DF3}"/>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4" creationId="{493B5120-9F4D-4E58-8905-EF6A8525169F}"/>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5" creationId="{45BD2F79-1CB6-4338-9A63-80928D08CC89}"/>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6" creationId="{C1F0AB56-7966-46D6-AF8D-ADD130E62BD0}"/>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7" creationId="{35BC6D87-2DBB-4227-9D68-107F087EE955}"/>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8" creationId="{719462C4-FC32-43DD-A6B1-8B89298B04E5}"/>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9" creationId="{ACF042AB-75DF-4F99-BCF7-502952629FC3}"/>
            </ac:spMkLst>
          </pc:spChg>
          <pc:spChg chg="mod ord">
            <ac:chgData name="Nico Heby" userId="c88c6920-9e16-4a7e-acac-31863610828a" providerId="ADAL" clId="{9888AEE5-16BE-4649-975A-31BBFE8B3B28}" dt="2021-04-08T18:31:42.472" v="56" actId="404"/>
            <ac:spMkLst>
              <pc:docMk/>
              <pc:sldMasterMk cId="2168357150" sldId="2147483648"/>
              <pc:sldLayoutMk cId="1067988261" sldId="2147483724"/>
              <ac:spMk id="120" creationId="{9B3D2EB7-2DD5-44F5-A2D9-BE887E10E29E}"/>
            </ac:spMkLst>
          </pc:spChg>
          <pc:picChg chg="mod ord">
            <ac:chgData name="Nico Heby" userId="c88c6920-9e16-4a7e-acac-31863610828a" providerId="ADAL" clId="{9888AEE5-16BE-4649-975A-31BBFE8B3B28}" dt="2021-04-08T18:29:59.072" v="46" actId="167"/>
            <ac:picMkLst>
              <pc:docMk/>
              <pc:sldMasterMk cId="2168357150" sldId="2147483648"/>
              <pc:sldLayoutMk cId="1067988261" sldId="2147483724"/>
              <ac:picMk id="72" creationId="{4FC19F37-112C-460B-ACDE-86A693A75FAC}"/>
            </ac:picMkLst>
          </pc:picChg>
        </pc:sldLayoutChg>
        <pc:sldLayoutChg chg="modSp">
          <pc:chgData name="Nico Heby" userId="c88c6920-9e16-4a7e-acac-31863610828a" providerId="ADAL" clId="{9888AEE5-16BE-4649-975A-31BBFE8B3B28}" dt="2021-04-08T18:31:22.802" v="52" actId="404"/>
          <pc:sldLayoutMkLst>
            <pc:docMk/>
            <pc:sldMasterMk cId="2168357150" sldId="2147483648"/>
            <pc:sldLayoutMk cId="224433706" sldId="2147483725"/>
          </pc:sldLayoutMkLst>
          <pc:spChg chg="mod">
            <ac:chgData name="Nico Heby" userId="c88c6920-9e16-4a7e-acac-31863610828a" providerId="ADAL" clId="{9888AEE5-16BE-4649-975A-31BBFE8B3B28}" dt="2021-04-08T18:31:22.802" v="52" actId="404"/>
            <ac:spMkLst>
              <pc:docMk/>
              <pc:sldMasterMk cId="2168357150" sldId="2147483648"/>
              <pc:sldLayoutMk cId="224433706" sldId="2147483725"/>
              <ac:spMk id="68" creationId="{04504751-E485-4EC1-97AE-F5002C4B1EB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69" creationId="{12A61511-301F-4A1E-BAB4-907E30D3B6E1}"/>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0" creationId="{47C0EB0E-D80B-4FEE-B144-FD28818D7FBC}"/>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1" creationId="{1E1EFB63-29C4-45A0-ACCC-E9658670840B}"/>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2" creationId="{C6F92DB8-5CAA-48CB-AAAF-36E051C8269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3" creationId="{C351016B-0A00-4C01-8791-1227048757B4}"/>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4" creationId="{226D4D7F-C3C9-4911-AA36-88D7AAFADC09}"/>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5" creationId="{9F432F79-CA27-4C16-9274-F7CE64115293}"/>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6" creationId="{5BF0A987-341D-4367-A38B-83579BCEC1DD}"/>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7" creationId="{3FA5E405-C874-4080-A3EC-6AADCEFAD04F}"/>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8" creationId="{5D4098DC-508B-4771-96E5-D7E5B74479CF}"/>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4" creationId="{0B129121-48B9-40DA-A037-75D347A59026}"/>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5" creationId="{9C0896F5-D4F9-43F4-AA79-189B25B5C28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6" creationId="{A6035B12-7148-4EBE-B222-C31697F255A4}"/>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7" creationId="{6607A5E2-B2E7-4053-A206-8C4D3B981F76}"/>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8" creationId="{C68B4FF8-81C6-48F3-840D-FF04F372AD2A}"/>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9" creationId="{77FF022C-0E22-4A02-9EE0-FAFD8253648A}"/>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90" creationId="{4846A477-5D6D-41D6-89BB-2BCBE895E94A}"/>
            </ac:spMkLst>
          </pc:spChg>
        </pc:sldLayoutChg>
      </pc:sldMasterChg>
    </pc:docChg>
  </pc:docChgLst>
  <pc:docChgLst>
    <pc:chgData name="Yannis Frek" userId="41af7858-dbb6-49d9-9273-45d960296d06" providerId="ADAL" clId="{5576ABBD-DC9C-4F5D-AA03-C63D9C5B2040}"/>
    <pc:docChg chg="undo custSel addSld delSld modMainMaster modSection">
      <pc:chgData name="Yannis Frek" userId="41af7858-dbb6-49d9-9273-45d960296d06" providerId="ADAL" clId="{5576ABBD-DC9C-4F5D-AA03-C63D9C5B2040}" dt="2021-04-20T15:09:16.904" v="188" actId="313"/>
      <pc:docMkLst>
        <pc:docMk/>
      </pc:docMkLst>
      <pc:sldChg chg="del">
        <pc:chgData name="Yannis Frek" userId="41af7858-dbb6-49d9-9273-45d960296d06" providerId="ADAL" clId="{5576ABBD-DC9C-4F5D-AA03-C63D9C5B2040}" dt="2021-04-20T15:08:00.309" v="173" actId="47"/>
        <pc:sldMkLst>
          <pc:docMk/>
          <pc:sldMk cId="2706150212" sldId="286"/>
        </pc:sldMkLst>
      </pc:sldChg>
      <pc:sldChg chg="del">
        <pc:chgData name="Yannis Frek" userId="41af7858-dbb6-49d9-9273-45d960296d06" providerId="ADAL" clId="{5576ABBD-DC9C-4F5D-AA03-C63D9C5B2040}" dt="2021-04-20T15:08:00.309" v="173" actId="47"/>
        <pc:sldMkLst>
          <pc:docMk/>
          <pc:sldMk cId="3390819974" sldId="287"/>
        </pc:sldMkLst>
      </pc:sldChg>
      <pc:sldChg chg="del">
        <pc:chgData name="Yannis Frek" userId="41af7858-dbb6-49d9-9273-45d960296d06" providerId="ADAL" clId="{5576ABBD-DC9C-4F5D-AA03-C63D9C5B2040}" dt="2021-04-20T15:08:00.309" v="173" actId="47"/>
        <pc:sldMkLst>
          <pc:docMk/>
          <pc:sldMk cId="3837379643" sldId="288"/>
        </pc:sldMkLst>
      </pc:sldChg>
      <pc:sldChg chg="del">
        <pc:chgData name="Yannis Frek" userId="41af7858-dbb6-49d9-9273-45d960296d06" providerId="ADAL" clId="{5576ABBD-DC9C-4F5D-AA03-C63D9C5B2040}" dt="2021-04-20T15:08:00.309" v="173" actId="47"/>
        <pc:sldMkLst>
          <pc:docMk/>
          <pc:sldMk cId="14958091" sldId="289"/>
        </pc:sldMkLst>
      </pc:sldChg>
      <pc:sldChg chg="del">
        <pc:chgData name="Yannis Frek" userId="41af7858-dbb6-49d9-9273-45d960296d06" providerId="ADAL" clId="{5576ABBD-DC9C-4F5D-AA03-C63D9C5B2040}" dt="2021-04-20T15:07:40.436" v="172" actId="47"/>
        <pc:sldMkLst>
          <pc:docMk/>
          <pc:sldMk cId="2839486931" sldId="290"/>
        </pc:sldMkLst>
      </pc:sldChg>
      <pc:sldChg chg="del">
        <pc:chgData name="Yannis Frek" userId="41af7858-dbb6-49d9-9273-45d960296d06" providerId="ADAL" clId="{5576ABBD-DC9C-4F5D-AA03-C63D9C5B2040}" dt="2021-04-20T15:07:38.995" v="171" actId="47"/>
        <pc:sldMkLst>
          <pc:docMk/>
          <pc:sldMk cId="2883464358" sldId="291"/>
        </pc:sldMkLst>
      </pc:sldChg>
      <pc:sldChg chg="del">
        <pc:chgData name="Yannis Frek" userId="41af7858-dbb6-49d9-9273-45d960296d06" providerId="ADAL" clId="{5576ABBD-DC9C-4F5D-AA03-C63D9C5B2040}" dt="2021-04-20T15:08:00.309" v="173" actId="47"/>
        <pc:sldMkLst>
          <pc:docMk/>
          <pc:sldMk cId="3555851519" sldId="292"/>
        </pc:sldMkLst>
      </pc:sldChg>
      <pc:sldChg chg="del">
        <pc:chgData name="Yannis Frek" userId="41af7858-dbb6-49d9-9273-45d960296d06" providerId="ADAL" clId="{5576ABBD-DC9C-4F5D-AA03-C63D9C5B2040}" dt="2021-04-20T15:08:00.309" v="173" actId="47"/>
        <pc:sldMkLst>
          <pc:docMk/>
          <pc:sldMk cId="2866717545" sldId="297"/>
        </pc:sldMkLst>
      </pc:sldChg>
      <pc:sldChg chg="new">
        <pc:chgData name="Yannis Frek" userId="41af7858-dbb6-49d9-9273-45d960296d06" providerId="ADAL" clId="{5576ABBD-DC9C-4F5D-AA03-C63D9C5B2040}" dt="2021-04-20T15:08:09.518" v="174" actId="680"/>
        <pc:sldMkLst>
          <pc:docMk/>
          <pc:sldMk cId="221390254" sldId="299"/>
        </pc:sldMkLst>
      </pc:sldChg>
      <pc:sldChg chg="new">
        <pc:chgData name="Yannis Frek" userId="41af7858-dbb6-49d9-9273-45d960296d06" providerId="ADAL" clId="{5576ABBD-DC9C-4F5D-AA03-C63D9C5B2040}" dt="2021-04-20T15:08:11.870" v="175" actId="680"/>
        <pc:sldMkLst>
          <pc:docMk/>
          <pc:sldMk cId="2039340700" sldId="300"/>
        </pc:sldMkLst>
      </pc:sldChg>
      <pc:sldChg chg="new">
        <pc:chgData name="Yannis Frek" userId="41af7858-dbb6-49d9-9273-45d960296d06" providerId="ADAL" clId="{5576ABBD-DC9C-4F5D-AA03-C63D9C5B2040}" dt="2021-04-20T15:08:13.632" v="176" actId="680"/>
        <pc:sldMkLst>
          <pc:docMk/>
          <pc:sldMk cId="1171257572" sldId="301"/>
        </pc:sldMkLst>
      </pc:sldChg>
      <pc:sldChg chg="new">
        <pc:chgData name="Yannis Frek" userId="41af7858-dbb6-49d9-9273-45d960296d06" providerId="ADAL" clId="{5576ABBD-DC9C-4F5D-AA03-C63D9C5B2040}" dt="2021-04-20T15:08:15.255" v="177" actId="680"/>
        <pc:sldMkLst>
          <pc:docMk/>
          <pc:sldMk cId="4032273175" sldId="302"/>
        </pc:sldMkLst>
      </pc:sldChg>
      <pc:sldChg chg="new">
        <pc:chgData name="Yannis Frek" userId="41af7858-dbb6-49d9-9273-45d960296d06" providerId="ADAL" clId="{5576ABBD-DC9C-4F5D-AA03-C63D9C5B2040}" dt="2021-04-20T15:08:16.664" v="178" actId="680"/>
        <pc:sldMkLst>
          <pc:docMk/>
          <pc:sldMk cId="4279112778" sldId="303"/>
        </pc:sldMkLst>
      </pc:sldChg>
      <pc:sldChg chg="new">
        <pc:chgData name="Yannis Frek" userId="41af7858-dbb6-49d9-9273-45d960296d06" providerId="ADAL" clId="{5576ABBD-DC9C-4F5D-AA03-C63D9C5B2040}" dt="2021-04-20T15:08:18.202" v="179" actId="680"/>
        <pc:sldMkLst>
          <pc:docMk/>
          <pc:sldMk cId="3097681631" sldId="304"/>
        </pc:sldMkLst>
      </pc:sldChg>
      <pc:sldChg chg="new del">
        <pc:chgData name="Yannis Frek" userId="41af7858-dbb6-49d9-9273-45d960296d06" providerId="ADAL" clId="{5576ABBD-DC9C-4F5D-AA03-C63D9C5B2040}" dt="2021-04-20T15:08:58.850" v="185" actId="47"/>
        <pc:sldMkLst>
          <pc:docMk/>
          <pc:sldMk cId="2221231742" sldId="305"/>
        </pc:sldMkLst>
      </pc:sldChg>
      <pc:sldChg chg="new del">
        <pc:chgData name="Yannis Frek" userId="41af7858-dbb6-49d9-9273-45d960296d06" providerId="ADAL" clId="{5576ABBD-DC9C-4F5D-AA03-C63D9C5B2040}" dt="2021-04-20T15:09:00.209" v="186" actId="47"/>
        <pc:sldMkLst>
          <pc:docMk/>
          <pc:sldMk cId="999666427" sldId="306"/>
        </pc:sldMkLst>
      </pc:sldChg>
      <pc:sldChg chg="new del">
        <pc:chgData name="Yannis Frek" userId="41af7858-dbb6-49d9-9273-45d960296d06" providerId="ADAL" clId="{5576ABBD-DC9C-4F5D-AA03-C63D9C5B2040}" dt="2021-04-20T15:09:01.961" v="187" actId="47"/>
        <pc:sldMkLst>
          <pc:docMk/>
          <pc:sldMk cId="1165740632" sldId="307"/>
        </pc:sldMkLst>
      </pc:sldChg>
      <pc:sldChg chg="new">
        <pc:chgData name="Yannis Frek" userId="41af7858-dbb6-49d9-9273-45d960296d06" providerId="ADAL" clId="{5576ABBD-DC9C-4F5D-AA03-C63D9C5B2040}" dt="2021-04-20T15:08:23.821" v="183" actId="680"/>
        <pc:sldMkLst>
          <pc:docMk/>
          <pc:sldMk cId="3446983700" sldId="308"/>
        </pc:sldMkLst>
      </pc:sldChg>
      <pc:sldChg chg="new">
        <pc:chgData name="Yannis Frek" userId="41af7858-dbb6-49d9-9273-45d960296d06" providerId="ADAL" clId="{5576ABBD-DC9C-4F5D-AA03-C63D9C5B2040}" dt="2021-04-20T15:08:25.424" v="184" actId="680"/>
        <pc:sldMkLst>
          <pc:docMk/>
          <pc:sldMk cId="1222829383" sldId="309"/>
        </pc:sldMkLst>
      </pc:sldChg>
      <pc:sldMasterChg chg="modSldLayout">
        <pc:chgData name="Yannis Frek" userId="41af7858-dbb6-49d9-9273-45d960296d06" providerId="ADAL" clId="{5576ABBD-DC9C-4F5D-AA03-C63D9C5B2040}" dt="2021-04-20T15:09:16.904" v="188" actId="313"/>
        <pc:sldMasterMkLst>
          <pc:docMk/>
          <pc:sldMasterMk cId="2168357150" sldId="2147483648"/>
        </pc:sldMasterMkLst>
        <pc:sldLayoutChg chg="addSp delSp modSp mod">
          <pc:chgData name="Yannis Frek" userId="41af7858-dbb6-49d9-9273-45d960296d06" providerId="ADAL" clId="{5576ABBD-DC9C-4F5D-AA03-C63D9C5B2040}" dt="2021-04-20T14:28:51.142" v="37" actId="1076"/>
          <pc:sldLayoutMkLst>
            <pc:docMk/>
            <pc:sldMasterMk cId="2168357150" sldId="2147483648"/>
            <pc:sldLayoutMk cId="3375007619" sldId="2147483649"/>
          </pc:sldLayoutMkLst>
          <pc:spChg chg="mod">
            <ac:chgData name="Yannis Frek" userId="41af7858-dbb6-49d9-9273-45d960296d06" providerId="ADAL" clId="{5576ABBD-DC9C-4F5D-AA03-C63D9C5B2040}" dt="2021-04-20T14:28:23.586" v="23"/>
            <ac:spMkLst>
              <pc:docMk/>
              <pc:sldMasterMk cId="2168357150" sldId="2147483648"/>
              <pc:sldLayoutMk cId="3375007619" sldId="2147483649"/>
              <ac:spMk id="2" creationId="{D92B8D51-1BBB-4055-BF58-D6F6CBF2681E}"/>
            </ac:spMkLst>
          </pc:spChg>
          <pc:picChg chg="add del">
            <ac:chgData name="Yannis Frek" userId="41af7858-dbb6-49d9-9273-45d960296d06" providerId="ADAL" clId="{5576ABBD-DC9C-4F5D-AA03-C63D9C5B2040}" dt="2021-04-20T14:28:48.564" v="36" actId="478"/>
            <ac:picMkLst>
              <pc:docMk/>
              <pc:sldMasterMk cId="2168357150" sldId="2147483648"/>
              <pc:sldLayoutMk cId="3375007619" sldId="2147483649"/>
              <ac:picMk id="4" creationId="{EB83DAA1-AEB7-4A6E-A274-92756D494D7F}"/>
            </ac:picMkLst>
          </pc:picChg>
          <pc:picChg chg="add mod ord">
            <ac:chgData name="Yannis Frek" userId="41af7858-dbb6-49d9-9273-45d960296d06" providerId="ADAL" clId="{5576ABBD-DC9C-4F5D-AA03-C63D9C5B2040}" dt="2021-04-20T14:28:51.142" v="37" actId="1076"/>
            <ac:picMkLst>
              <pc:docMk/>
              <pc:sldMasterMk cId="2168357150" sldId="2147483648"/>
              <pc:sldLayoutMk cId="3375007619" sldId="2147483649"/>
              <ac:picMk id="9" creationId="{34D82838-4BCA-4017-9783-4361B1CCC196}"/>
            </ac:picMkLst>
          </pc:picChg>
        </pc:sldLayoutChg>
        <pc:sldLayoutChg chg="addSp delSp modSp mod">
          <pc:chgData name="Yannis Frek" userId="41af7858-dbb6-49d9-9273-45d960296d06" providerId="ADAL" clId="{5576ABBD-DC9C-4F5D-AA03-C63D9C5B2040}" dt="2021-04-20T14:29:52.919" v="41"/>
          <pc:sldLayoutMkLst>
            <pc:docMk/>
            <pc:sldMasterMk cId="2168357150" sldId="2147483648"/>
            <pc:sldLayoutMk cId="2872467938" sldId="2147483666"/>
          </pc:sldLayoutMkLst>
          <pc:picChg chg="del">
            <ac:chgData name="Yannis Frek" userId="41af7858-dbb6-49d9-9273-45d960296d06" providerId="ADAL" clId="{5576ABBD-DC9C-4F5D-AA03-C63D9C5B2040}" dt="2021-04-20T14:29:52.628" v="40" actId="478"/>
            <ac:picMkLst>
              <pc:docMk/>
              <pc:sldMasterMk cId="2168357150" sldId="2147483648"/>
              <pc:sldLayoutMk cId="2872467938" sldId="2147483666"/>
              <ac:picMk id="3" creationId="{D9E85213-F8E3-4C72-8B79-CD1F29AC6A4B}"/>
            </ac:picMkLst>
          </pc:picChg>
          <pc:picChg chg="add mod">
            <ac:chgData name="Yannis Frek" userId="41af7858-dbb6-49d9-9273-45d960296d06" providerId="ADAL" clId="{5576ABBD-DC9C-4F5D-AA03-C63D9C5B2040}" dt="2021-04-20T14:29:52.919" v="41"/>
            <ac:picMkLst>
              <pc:docMk/>
              <pc:sldMasterMk cId="2168357150" sldId="2147483648"/>
              <pc:sldLayoutMk cId="2872467938" sldId="2147483666"/>
              <ac:picMk id="5" creationId="{951B263D-497D-4EE6-BB7C-15C3AB6013D9}"/>
            </ac:picMkLst>
          </pc:picChg>
        </pc:sldLayoutChg>
        <pc:sldLayoutChg chg="addSp delSp modSp mod">
          <pc:chgData name="Yannis Frek" userId="41af7858-dbb6-49d9-9273-45d960296d06" providerId="ADAL" clId="{5576ABBD-DC9C-4F5D-AA03-C63D9C5B2040}" dt="2021-04-20T14:53:35.082" v="89"/>
          <pc:sldLayoutMkLst>
            <pc:docMk/>
            <pc:sldMasterMk cId="2168357150" sldId="2147483648"/>
            <pc:sldLayoutMk cId="833378813" sldId="2147483667"/>
          </pc:sldLayoutMkLst>
          <pc:picChg chg="del">
            <ac:chgData name="Yannis Frek" userId="41af7858-dbb6-49d9-9273-45d960296d06" providerId="ADAL" clId="{5576ABBD-DC9C-4F5D-AA03-C63D9C5B2040}" dt="2021-04-20T14:53:34.610" v="88" actId="478"/>
            <ac:picMkLst>
              <pc:docMk/>
              <pc:sldMasterMk cId="2168357150" sldId="2147483648"/>
              <pc:sldLayoutMk cId="833378813" sldId="2147483667"/>
              <ac:picMk id="7" creationId="{91B39791-DED3-4750-869B-E7A659C719E3}"/>
            </ac:picMkLst>
          </pc:picChg>
          <pc:picChg chg="add mod">
            <ac:chgData name="Yannis Frek" userId="41af7858-dbb6-49d9-9273-45d960296d06" providerId="ADAL" clId="{5576ABBD-DC9C-4F5D-AA03-C63D9C5B2040}" dt="2021-04-20T14:53:35.082" v="89"/>
            <ac:picMkLst>
              <pc:docMk/>
              <pc:sldMasterMk cId="2168357150" sldId="2147483648"/>
              <pc:sldLayoutMk cId="833378813" sldId="2147483667"/>
              <ac:picMk id="10" creationId="{48462868-9FBE-4DB3-BFD6-60BA35F99D7C}"/>
            </ac:picMkLst>
          </pc:picChg>
        </pc:sldLayoutChg>
        <pc:sldLayoutChg chg="addSp delSp modSp mod">
          <pc:chgData name="Yannis Frek" userId="41af7858-dbb6-49d9-9273-45d960296d06" providerId="ADAL" clId="{5576ABBD-DC9C-4F5D-AA03-C63D9C5B2040}" dt="2021-04-20T14:30:00.118" v="45" actId="1076"/>
          <pc:sldLayoutMkLst>
            <pc:docMk/>
            <pc:sldMasterMk cId="2168357150" sldId="2147483648"/>
            <pc:sldLayoutMk cId="3580464592" sldId="2147483668"/>
          </pc:sldLayoutMkLst>
          <pc:picChg chg="del">
            <ac:chgData name="Yannis Frek" userId="41af7858-dbb6-49d9-9273-45d960296d06" providerId="ADAL" clId="{5576ABBD-DC9C-4F5D-AA03-C63D9C5B2040}" dt="2021-04-20T14:29:55.443" v="42" actId="478"/>
            <ac:picMkLst>
              <pc:docMk/>
              <pc:sldMasterMk cId="2168357150" sldId="2147483648"/>
              <pc:sldLayoutMk cId="3580464592" sldId="2147483668"/>
              <ac:picMk id="12" creationId="{1DCE5C65-F115-4A1B-8884-C2263DE0326E}"/>
            </ac:picMkLst>
          </pc:picChg>
          <pc:picChg chg="add mod">
            <ac:chgData name="Yannis Frek" userId="41af7858-dbb6-49d9-9273-45d960296d06" providerId="ADAL" clId="{5576ABBD-DC9C-4F5D-AA03-C63D9C5B2040}" dt="2021-04-20T14:30:00.118" v="45" actId="1076"/>
            <ac:picMkLst>
              <pc:docMk/>
              <pc:sldMasterMk cId="2168357150" sldId="2147483648"/>
              <pc:sldLayoutMk cId="3580464592" sldId="2147483668"/>
              <ac:picMk id="13" creationId="{39145F98-FC69-455D-AE8D-A6368808A26B}"/>
            </ac:picMkLst>
          </pc:picChg>
        </pc:sldLayoutChg>
        <pc:sldLayoutChg chg="addSp delSp modSp mod">
          <pc:chgData name="Yannis Frek" userId="41af7858-dbb6-49d9-9273-45d960296d06" providerId="ADAL" clId="{5576ABBD-DC9C-4F5D-AA03-C63D9C5B2040}" dt="2021-04-20T14:28:57.999" v="39"/>
          <pc:sldLayoutMkLst>
            <pc:docMk/>
            <pc:sldMasterMk cId="2168357150" sldId="2147483648"/>
            <pc:sldLayoutMk cId="810192366" sldId="2147483672"/>
          </pc:sldLayoutMkLst>
          <pc:picChg chg="del">
            <ac:chgData name="Yannis Frek" userId="41af7858-dbb6-49d9-9273-45d960296d06" providerId="ADAL" clId="{5576ABBD-DC9C-4F5D-AA03-C63D9C5B2040}" dt="2021-04-20T14:28:57.735" v="38" actId="478"/>
            <ac:picMkLst>
              <pc:docMk/>
              <pc:sldMasterMk cId="2168357150" sldId="2147483648"/>
              <pc:sldLayoutMk cId="810192366" sldId="2147483672"/>
              <ac:picMk id="6" creationId="{92150F6F-9ACC-4B61-AA2E-0334C45482BD}"/>
            </ac:picMkLst>
          </pc:picChg>
          <pc:picChg chg="add mod">
            <ac:chgData name="Yannis Frek" userId="41af7858-dbb6-49d9-9273-45d960296d06" providerId="ADAL" clId="{5576ABBD-DC9C-4F5D-AA03-C63D9C5B2040}" dt="2021-04-20T14:28:57.999" v="39"/>
            <ac:picMkLst>
              <pc:docMk/>
              <pc:sldMasterMk cId="2168357150" sldId="2147483648"/>
              <pc:sldLayoutMk cId="810192366" sldId="2147483672"/>
              <ac:picMk id="7" creationId="{10F2A142-22FF-43A4-BF37-553937FE3B0C}"/>
            </ac:picMkLst>
          </pc:picChg>
        </pc:sldLayoutChg>
        <pc:sldLayoutChg chg="addSp delSp modSp mod">
          <pc:chgData name="Yannis Frek" userId="41af7858-dbb6-49d9-9273-45d960296d06" providerId="ADAL" clId="{5576ABBD-DC9C-4F5D-AA03-C63D9C5B2040}" dt="2021-04-20T14:42:50.678" v="74" actId="20577"/>
          <pc:sldLayoutMkLst>
            <pc:docMk/>
            <pc:sldMasterMk cId="2168357150" sldId="2147483648"/>
            <pc:sldLayoutMk cId="1498338772" sldId="2147483708"/>
          </pc:sldLayoutMkLst>
          <pc:spChg chg="mod">
            <ac:chgData name="Yannis Frek" userId="41af7858-dbb6-49d9-9273-45d960296d06" providerId="ADAL" clId="{5576ABBD-DC9C-4F5D-AA03-C63D9C5B2040}" dt="2021-04-20T14:42:50.678" v="74" actId="20577"/>
            <ac:spMkLst>
              <pc:docMk/>
              <pc:sldMasterMk cId="2168357150" sldId="2147483648"/>
              <pc:sldLayoutMk cId="1498338772" sldId="2147483708"/>
              <ac:spMk id="18" creationId="{816B7E31-D2E4-4171-8517-529D98513827}"/>
            </ac:spMkLst>
          </pc:spChg>
          <pc:picChg chg="add mod">
            <ac:chgData name="Yannis Frek" userId="41af7858-dbb6-49d9-9273-45d960296d06" providerId="ADAL" clId="{5576ABBD-DC9C-4F5D-AA03-C63D9C5B2040}" dt="2021-04-20T14:30:23.438" v="51"/>
            <ac:picMkLst>
              <pc:docMk/>
              <pc:sldMasterMk cId="2168357150" sldId="2147483648"/>
              <pc:sldLayoutMk cId="1498338772" sldId="2147483708"/>
              <ac:picMk id="11" creationId="{28A0EA84-BE00-4CE0-9768-72E4896DE8E1}"/>
            </ac:picMkLst>
          </pc:picChg>
          <pc:picChg chg="del">
            <ac:chgData name="Yannis Frek" userId="41af7858-dbb6-49d9-9273-45d960296d06" providerId="ADAL" clId="{5576ABBD-DC9C-4F5D-AA03-C63D9C5B2040}" dt="2021-04-20T14:30:23.155" v="50" actId="478"/>
            <ac:picMkLst>
              <pc:docMk/>
              <pc:sldMasterMk cId="2168357150" sldId="2147483648"/>
              <pc:sldLayoutMk cId="1498338772" sldId="2147483708"/>
              <ac:picMk id="12" creationId="{AF1E7378-2BD6-48F6-AE56-F54A95A1529A}"/>
            </ac:picMkLst>
          </pc:picChg>
        </pc:sldLayoutChg>
        <pc:sldLayoutChg chg="addSp delSp modSp mod">
          <pc:chgData name="Yannis Frek" userId="41af7858-dbb6-49d9-9273-45d960296d06" providerId="ADAL" clId="{5576ABBD-DC9C-4F5D-AA03-C63D9C5B2040}" dt="2021-04-20T14:54:03.743" v="95"/>
          <pc:sldLayoutMkLst>
            <pc:docMk/>
            <pc:sldMasterMk cId="2168357150" sldId="2147483648"/>
            <pc:sldLayoutMk cId="2293935550" sldId="2147483709"/>
          </pc:sldLayoutMkLst>
          <pc:picChg chg="add mod">
            <ac:chgData name="Yannis Frek" userId="41af7858-dbb6-49d9-9273-45d960296d06" providerId="ADAL" clId="{5576ABBD-DC9C-4F5D-AA03-C63D9C5B2040}" dt="2021-04-20T14:54:03.743" v="95"/>
            <ac:picMkLst>
              <pc:docMk/>
              <pc:sldMasterMk cId="2168357150" sldId="2147483648"/>
              <pc:sldLayoutMk cId="2293935550" sldId="2147483709"/>
              <ac:picMk id="11" creationId="{3220CDD3-2F76-45F1-8223-5AC3F5CBE4D9}"/>
            </ac:picMkLst>
          </pc:picChg>
          <pc:picChg chg="del">
            <ac:chgData name="Yannis Frek" userId="41af7858-dbb6-49d9-9273-45d960296d06" providerId="ADAL" clId="{5576ABBD-DC9C-4F5D-AA03-C63D9C5B2040}" dt="2021-04-20T14:54:03.558" v="94" actId="478"/>
            <ac:picMkLst>
              <pc:docMk/>
              <pc:sldMasterMk cId="2168357150" sldId="2147483648"/>
              <pc:sldLayoutMk cId="2293935550" sldId="2147483709"/>
              <ac:picMk id="13" creationId="{5521B683-B2AF-4F60-94B4-C5EC30B489EA}"/>
            </ac:picMkLst>
          </pc:picChg>
        </pc:sldLayoutChg>
        <pc:sldLayoutChg chg="addSp delSp modSp mod">
          <pc:chgData name="Yannis Frek" userId="41af7858-dbb6-49d9-9273-45d960296d06" providerId="ADAL" clId="{5576ABBD-DC9C-4F5D-AA03-C63D9C5B2040}" dt="2021-04-20T15:05:41.829" v="161"/>
          <pc:sldLayoutMkLst>
            <pc:docMk/>
            <pc:sldMasterMk cId="2168357150" sldId="2147483648"/>
            <pc:sldLayoutMk cId="2546339094" sldId="2147483711"/>
          </pc:sldLayoutMkLst>
          <pc:spChg chg="mod">
            <ac:chgData name="Yannis Frek" userId="41af7858-dbb6-49d9-9273-45d960296d06" providerId="ADAL" clId="{5576ABBD-DC9C-4F5D-AA03-C63D9C5B2040}" dt="2021-04-20T15:05:41.829" v="161"/>
            <ac:spMkLst>
              <pc:docMk/>
              <pc:sldMasterMk cId="2168357150" sldId="2147483648"/>
              <pc:sldLayoutMk cId="2546339094" sldId="2147483711"/>
              <ac:spMk id="21" creationId="{C9D68608-8461-48CB-A9FB-5E1BCE372FC3}"/>
            </ac:spMkLst>
          </pc:spChg>
          <pc:picChg chg="add mod">
            <ac:chgData name="Yannis Frek" userId="41af7858-dbb6-49d9-9273-45d960296d06" providerId="ADAL" clId="{5576ABBD-DC9C-4F5D-AA03-C63D9C5B2040}" dt="2021-04-20T14:54:06.567" v="97"/>
            <ac:picMkLst>
              <pc:docMk/>
              <pc:sldMasterMk cId="2168357150" sldId="2147483648"/>
              <pc:sldLayoutMk cId="2546339094" sldId="2147483711"/>
              <ac:picMk id="11" creationId="{E5910DD4-6DFE-414D-B841-377705FEC8EE}"/>
            </ac:picMkLst>
          </pc:picChg>
          <pc:picChg chg="del">
            <ac:chgData name="Yannis Frek" userId="41af7858-dbb6-49d9-9273-45d960296d06" providerId="ADAL" clId="{5576ABBD-DC9C-4F5D-AA03-C63D9C5B2040}" dt="2021-04-20T14:54:06.275" v="96" actId="478"/>
            <ac:picMkLst>
              <pc:docMk/>
              <pc:sldMasterMk cId="2168357150" sldId="2147483648"/>
              <pc:sldLayoutMk cId="2546339094" sldId="2147483711"/>
              <ac:picMk id="13" creationId="{11116301-12A7-449F-BD74-DC5417193D3E}"/>
            </ac:picMkLst>
          </pc:picChg>
        </pc:sldLayoutChg>
        <pc:sldLayoutChg chg="addSp delSp modSp mod">
          <pc:chgData name="Yannis Frek" userId="41af7858-dbb6-49d9-9273-45d960296d06" providerId="ADAL" clId="{5576ABBD-DC9C-4F5D-AA03-C63D9C5B2040}" dt="2021-04-20T15:07:03.283" v="162"/>
          <pc:sldLayoutMkLst>
            <pc:docMk/>
            <pc:sldMasterMk cId="2168357150" sldId="2147483648"/>
            <pc:sldLayoutMk cId="2575555482" sldId="2147483713"/>
          </pc:sldLayoutMkLst>
          <pc:spChg chg="mod">
            <ac:chgData name="Yannis Frek" userId="41af7858-dbb6-49d9-9273-45d960296d06" providerId="ADAL" clId="{5576ABBD-DC9C-4F5D-AA03-C63D9C5B2040}" dt="2021-04-20T15:07:03.283" v="162"/>
            <ac:spMkLst>
              <pc:docMk/>
              <pc:sldMasterMk cId="2168357150" sldId="2147483648"/>
              <pc:sldLayoutMk cId="2575555482" sldId="2147483713"/>
              <ac:spMk id="18" creationId="{816B7E31-D2E4-4171-8517-529D98513827}"/>
            </ac:spMkLst>
          </pc:spChg>
          <pc:picChg chg="del">
            <ac:chgData name="Yannis Frek" userId="41af7858-dbb6-49d9-9273-45d960296d06" providerId="ADAL" clId="{5576ABBD-DC9C-4F5D-AA03-C63D9C5B2040}" dt="2021-04-20T14:54:15.094" v="102" actId="478"/>
            <ac:picMkLst>
              <pc:docMk/>
              <pc:sldMasterMk cId="2168357150" sldId="2147483648"/>
              <pc:sldLayoutMk cId="2575555482" sldId="2147483713"/>
              <ac:picMk id="13" creationId="{8977DD79-A339-4ED4-B42E-D1A01DB0A547}"/>
            </ac:picMkLst>
          </pc:picChg>
          <pc:picChg chg="add mod">
            <ac:chgData name="Yannis Frek" userId="41af7858-dbb6-49d9-9273-45d960296d06" providerId="ADAL" clId="{5576ABBD-DC9C-4F5D-AA03-C63D9C5B2040}" dt="2021-04-20T14:54:15.459" v="103"/>
            <ac:picMkLst>
              <pc:docMk/>
              <pc:sldMasterMk cId="2168357150" sldId="2147483648"/>
              <pc:sldLayoutMk cId="2575555482" sldId="2147483713"/>
              <ac:picMk id="14" creationId="{DFE12BCB-D9B1-4D75-A993-B6041965BF66}"/>
            </ac:picMkLst>
          </pc:picChg>
        </pc:sldLayoutChg>
        <pc:sldLayoutChg chg="addSp delSp modSp mod">
          <pc:chgData name="Yannis Frek" userId="41af7858-dbb6-49d9-9273-45d960296d06" providerId="ADAL" clId="{5576ABBD-DC9C-4F5D-AA03-C63D9C5B2040}" dt="2021-04-20T14:57:55.355" v="154" actId="20577"/>
          <pc:sldLayoutMkLst>
            <pc:docMk/>
            <pc:sldMasterMk cId="2168357150" sldId="2147483648"/>
            <pc:sldLayoutMk cId="2293192484" sldId="2147483718"/>
          </pc:sldLayoutMkLst>
          <pc:spChg chg="mod">
            <ac:chgData name="Yannis Frek" userId="41af7858-dbb6-49d9-9273-45d960296d06" providerId="ADAL" clId="{5576ABBD-DC9C-4F5D-AA03-C63D9C5B2040}" dt="2021-04-20T14:57:55.355" v="154" actId="20577"/>
            <ac:spMkLst>
              <pc:docMk/>
              <pc:sldMasterMk cId="2168357150" sldId="2147483648"/>
              <pc:sldLayoutMk cId="2293192484" sldId="2147483718"/>
              <ac:spMk id="14" creationId="{0A490D77-2950-4532-A0B0-5CCF2C8A4596}"/>
            </ac:spMkLst>
          </pc:spChg>
          <pc:spChg chg="mod">
            <ac:chgData name="Yannis Frek" userId="41af7858-dbb6-49d9-9273-45d960296d06" providerId="ADAL" clId="{5576ABBD-DC9C-4F5D-AA03-C63D9C5B2040}" dt="2021-04-20T14:56:36.440" v="145" actId="20577"/>
            <ac:spMkLst>
              <pc:docMk/>
              <pc:sldMasterMk cId="2168357150" sldId="2147483648"/>
              <pc:sldLayoutMk cId="2293192484" sldId="2147483718"/>
              <ac:spMk id="18" creationId="{816B7E31-D2E4-4171-8517-529D98513827}"/>
            </ac:spMkLst>
          </pc:spChg>
          <pc:picChg chg="del">
            <ac:chgData name="Yannis Frek" userId="41af7858-dbb6-49d9-9273-45d960296d06" providerId="ADAL" clId="{5576ABBD-DC9C-4F5D-AA03-C63D9C5B2040}" dt="2021-04-20T14:53:59.885" v="92" actId="478"/>
            <ac:picMkLst>
              <pc:docMk/>
              <pc:sldMasterMk cId="2168357150" sldId="2147483648"/>
              <pc:sldLayoutMk cId="2293192484" sldId="2147483718"/>
              <ac:picMk id="10" creationId="{E40B3A8F-0041-4802-B0CB-8BFF0A4A74CC}"/>
            </ac:picMkLst>
          </pc:picChg>
          <pc:picChg chg="add mod">
            <ac:chgData name="Yannis Frek" userId="41af7858-dbb6-49d9-9273-45d960296d06" providerId="ADAL" clId="{5576ABBD-DC9C-4F5D-AA03-C63D9C5B2040}" dt="2021-04-20T14:54:00.861" v="93"/>
            <ac:picMkLst>
              <pc:docMk/>
              <pc:sldMasterMk cId="2168357150" sldId="2147483648"/>
              <pc:sldLayoutMk cId="2293192484" sldId="2147483718"/>
              <ac:picMk id="11" creationId="{E54BBD20-78DD-4E44-A732-9143933125A7}"/>
            </ac:picMkLst>
          </pc:picChg>
        </pc:sldLayoutChg>
        <pc:sldLayoutChg chg="addSp delSp modSp mod">
          <pc:chgData name="Yannis Frek" userId="41af7858-dbb6-49d9-9273-45d960296d06" providerId="ADAL" clId="{5576ABBD-DC9C-4F5D-AA03-C63D9C5B2040}" dt="2021-04-20T14:53:21.769" v="87" actId="1076"/>
          <pc:sldLayoutMkLst>
            <pc:docMk/>
            <pc:sldMasterMk cId="2168357150" sldId="2147483648"/>
            <pc:sldLayoutMk cId="1126330863" sldId="2147483719"/>
          </pc:sldLayoutMkLst>
          <pc:spChg chg="mod">
            <ac:chgData name="Yannis Frek" userId="41af7858-dbb6-49d9-9273-45d960296d06" providerId="ADAL" clId="{5576ABBD-DC9C-4F5D-AA03-C63D9C5B2040}" dt="2021-04-20T14:53:21.769" v="87" actId="1076"/>
            <ac:spMkLst>
              <pc:docMk/>
              <pc:sldMasterMk cId="2168357150" sldId="2147483648"/>
              <pc:sldLayoutMk cId="1126330863" sldId="2147483719"/>
              <ac:spMk id="9" creationId="{1AC2A071-9CFC-4511-ABAD-D84331623806}"/>
            </ac:spMkLst>
          </pc:spChg>
          <pc:picChg chg="add mod">
            <ac:chgData name="Yannis Frek" userId="41af7858-dbb6-49d9-9273-45d960296d06" providerId="ADAL" clId="{5576ABBD-DC9C-4F5D-AA03-C63D9C5B2040}" dt="2021-04-20T14:42:57.333" v="76"/>
            <ac:picMkLst>
              <pc:docMk/>
              <pc:sldMasterMk cId="2168357150" sldId="2147483648"/>
              <pc:sldLayoutMk cId="1126330863" sldId="2147483719"/>
              <ac:picMk id="10" creationId="{EFE67782-F2BB-4BC1-80C4-4B4601C6923F}"/>
            </ac:picMkLst>
          </pc:picChg>
          <pc:picChg chg="del">
            <ac:chgData name="Yannis Frek" userId="41af7858-dbb6-49d9-9273-45d960296d06" providerId="ADAL" clId="{5576ABBD-DC9C-4F5D-AA03-C63D9C5B2040}" dt="2021-04-20T14:42:56.640" v="75" actId="478"/>
            <ac:picMkLst>
              <pc:docMk/>
              <pc:sldMasterMk cId="2168357150" sldId="2147483648"/>
              <pc:sldLayoutMk cId="1126330863" sldId="2147483719"/>
              <ac:picMk id="12" creationId="{2DE3D4A0-A9ED-407E-97B8-8B75E25E9683}"/>
            </ac:picMkLst>
          </pc:picChg>
        </pc:sldLayoutChg>
        <pc:sldLayoutChg chg="addSp delSp modSp mod">
          <pc:chgData name="Yannis Frek" userId="41af7858-dbb6-49d9-9273-45d960296d06" providerId="ADAL" clId="{5576ABBD-DC9C-4F5D-AA03-C63D9C5B2040}" dt="2021-04-20T14:27:37.451" v="18" actId="2711"/>
          <pc:sldLayoutMkLst>
            <pc:docMk/>
            <pc:sldMasterMk cId="2168357150" sldId="2147483648"/>
            <pc:sldLayoutMk cId="837989620" sldId="2147483720"/>
          </pc:sldLayoutMkLst>
          <pc:spChg chg="mod">
            <ac:chgData name="Yannis Frek" userId="41af7858-dbb6-49d9-9273-45d960296d06" providerId="ADAL" clId="{5576ABBD-DC9C-4F5D-AA03-C63D9C5B2040}" dt="2021-04-20T14:27:37.451" v="18" actId="2711"/>
            <ac:spMkLst>
              <pc:docMk/>
              <pc:sldMasterMk cId="2168357150" sldId="2147483648"/>
              <pc:sldLayoutMk cId="837989620" sldId="2147483720"/>
              <ac:spMk id="13" creationId="{939CD75D-5FFC-D842-B0E7-B8F2AAEA3D71}"/>
            </ac:spMkLst>
          </pc:spChg>
          <pc:spChg chg="mod">
            <ac:chgData name="Yannis Frek" userId="41af7858-dbb6-49d9-9273-45d960296d06" providerId="ADAL" clId="{5576ABBD-DC9C-4F5D-AA03-C63D9C5B2040}" dt="2021-04-20T14:27:37.451" v="18" actId="2711"/>
            <ac:spMkLst>
              <pc:docMk/>
              <pc:sldMasterMk cId="2168357150" sldId="2147483648"/>
              <pc:sldLayoutMk cId="837989620" sldId="2147483720"/>
              <ac:spMk id="14" creationId="{58224154-8364-4DAC-A3DE-4B203118032D}"/>
            </ac:spMkLst>
          </pc:spChg>
          <pc:picChg chg="add mod ord">
            <ac:chgData name="Yannis Frek" userId="41af7858-dbb6-49d9-9273-45d960296d06" providerId="ADAL" clId="{5576ABBD-DC9C-4F5D-AA03-C63D9C5B2040}" dt="2021-04-20T14:26:39.224" v="9" actId="1076"/>
            <ac:picMkLst>
              <pc:docMk/>
              <pc:sldMasterMk cId="2168357150" sldId="2147483648"/>
              <pc:sldLayoutMk cId="837989620" sldId="2147483720"/>
              <ac:picMk id="3" creationId="{821ED795-81AD-4C5D-BD4F-92015772CFFF}"/>
            </ac:picMkLst>
          </pc:picChg>
          <pc:picChg chg="del">
            <ac:chgData name="Yannis Frek" userId="41af7858-dbb6-49d9-9273-45d960296d06" providerId="ADAL" clId="{5576ABBD-DC9C-4F5D-AA03-C63D9C5B2040}" dt="2021-04-20T14:26:17.914" v="0" actId="478"/>
            <ac:picMkLst>
              <pc:docMk/>
              <pc:sldMasterMk cId="2168357150" sldId="2147483648"/>
              <pc:sldLayoutMk cId="837989620" sldId="2147483720"/>
              <ac:picMk id="4" creationId="{0A72D29A-4E66-49A4-8DA7-CD39B6A66C8A}"/>
            </ac:picMkLst>
          </pc:picChg>
        </pc:sldLayoutChg>
        <pc:sldLayoutChg chg="addSp delSp modSp mod">
          <pc:chgData name="Yannis Frek" userId="41af7858-dbb6-49d9-9273-45d960296d06" providerId="ADAL" clId="{5576ABBD-DC9C-4F5D-AA03-C63D9C5B2040}" dt="2021-04-20T14:54:08.831" v="99"/>
          <pc:sldLayoutMkLst>
            <pc:docMk/>
            <pc:sldMasterMk cId="2168357150" sldId="2147483648"/>
            <pc:sldLayoutMk cId="3503949637" sldId="2147483721"/>
          </pc:sldLayoutMkLst>
          <pc:picChg chg="add mod">
            <ac:chgData name="Yannis Frek" userId="41af7858-dbb6-49d9-9273-45d960296d06" providerId="ADAL" clId="{5576ABBD-DC9C-4F5D-AA03-C63D9C5B2040}" dt="2021-04-20T14:54:08.831" v="99"/>
            <ac:picMkLst>
              <pc:docMk/>
              <pc:sldMasterMk cId="2168357150" sldId="2147483648"/>
              <pc:sldLayoutMk cId="3503949637" sldId="2147483721"/>
              <ac:picMk id="11" creationId="{2C9B7FC1-0215-4C19-8993-F1714C0D4EB0}"/>
            </ac:picMkLst>
          </pc:picChg>
          <pc:picChg chg="del">
            <ac:chgData name="Yannis Frek" userId="41af7858-dbb6-49d9-9273-45d960296d06" providerId="ADAL" clId="{5576ABBD-DC9C-4F5D-AA03-C63D9C5B2040}" dt="2021-04-20T14:54:08.587" v="98" actId="478"/>
            <ac:picMkLst>
              <pc:docMk/>
              <pc:sldMasterMk cId="2168357150" sldId="2147483648"/>
              <pc:sldLayoutMk cId="3503949637" sldId="2147483721"/>
              <ac:picMk id="13" creationId="{D448947E-7169-4D23-BDF7-F8A3DE3DF0B2}"/>
            </ac:picMkLst>
          </pc:picChg>
        </pc:sldLayoutChg>
        <pc:sldLayoutChg chg="addSp delSp modSp mod">
          <pc:chgData name="Yannis Frek" userId="41af7858-dbb6-49d9-9273-45d960296d06" providerId="ADAL" clId="{5576ABBD-DC9C-4F5D-AA03-C63D9C5B2040}" dt="2021-04-20T14:54:11.788" v="101"/>
          <pc:sldLayoutMkLst>
            <pc:docMk/>
            <pc:sldMasterMk cId="2168357150" sldId="2147483648"/>
            <pc:sldLayoutMk cId="1489214482" sldId="2147483722"/>
          </pc:sldLayoutMkLst>
          <pc:picChg chg="add mod">
            <ac:chgData name="Yannis Frek" userId="41af7858-dbb6-49d9-9273-45d960296d06" providerId="ADAL" clId="{5576ABBD-DC9C-4F5D-AA03-C63D9C5B2040}" dt="2021-04-20T14:54:11.788" v="101"/>
            <ac:picMkLst>
              <pc:docMk/>
              <pc:sldMasterMk cId="2168357150" sldId="2147483648"/>
              <pc:sldLayoutMk cId="1489214482" sldId="2147483722"/>
              <ac:picMk id="11" creationId="{BF4A684F-8AE3-49B5-B1C4-0771D8079839}"/>
            </ac:picMkLst>
          </pc:picChg>
          <pc:picChg chg="del">
            <ac:chgData name="Yannis Frek" userId="41af7858-dbb6-49d9-9273-45d960296d06" providerId="ADAL" clId="{5576ABBD-DC9C-4F5D-AA03-C63D9C5B2040}" dt="2021-04-20T14:54:11.505" v="100" actId="478"/>
            <ac:picMkLst>
              <pc:docMk/>
              <pc:sldMasterMk cId="2168357150" sldId="2147483648"/>
              <pc:sldLayoutMk cId="1489214482" sldId="2147483722"/>
              <ac:picMk id="13" creationId="{6490168E-7029-46AB-B4D3-6531609A127D}"/>
            </ac:picMkLst>
          </pc:picChg>
        </pc:sldLayoutChg>
        <pc:sldLayoutChg chg="addSp delSp modSp mod">
          <pc:chgData name="Yannis Frek" userId="41af7858-dbb6-49d9-9273-45d960296d06" providerId="ADAL" clId="{5576ABBD-DC9C-4F5D-AA03-C63D9C5B2040}" dt="2021-04-20T14:53:40.769" v="91"/>
          <pc:sldLayoutMkLst>
            <pc:docMk/>
            <pc:sldMasterMk cId="2168357150" sldId="2147483648"/>
            <pc:sldLayoutMk cId="2665409986" sldId="2147483723"/>
          </pc:sldLayoutMkLst>
          <pc:picChg chg="add mod">
            <ac:chgData name="Yannis Frek" userId="41af7858-dbb6-49d9-9273-45d960296d06" providerId="ADAL" clId="{5576ABBD-DC9C-4F5D-AA03-C63D9C5B2040}" dt="2021-04-20T14:53:40.769" v="91"/>
            <ac:picMkLst>
              <pc:docMk/>
              <pc:sldMasterMk cId="2168357150" sldId="2147483648"/>
              <pc:sldLayoutMk cId="2665409986" sldId="2147483723"/>
              <ac:picMk id="11" creationId="{996172B8-8E29-4424-A510-F8E14E6C0FE4}"/>
            </ac:picMkLst>
          </pc:picChg>
          <pc:picChg chg="del">
            <ac:chgData name="Yannis Frek" userId="41af7858-dbb6-49d9-9273-45d960296d06" providerId="ADAL" clId="{5576ABBD-DC9C-4F5D-AA03-C63D9C5B2040}" dt="2021-04-20T14:53:40.412" v="90" actId="478"/>
            <ac:picMkLst>
              <pc:docMk/>
              <pc:sldMasterMk cId="2168357150" sldId="2147483648"/>
              <pc:sldLayoutMk cId="2665409986" sldId="2147483723"/>
              <ac:picMk id="13" creationId="{3B527635-B23A-4584-ABDA-6E5674E8AAD3}"/>
            </ac:picMkLst>
          </pc:picChg>
        </pc:sldLayoutChg>
        <pc:sldLayoutChg chg="addSp delSp modSp mod">
          <pc:chgData name="Yannis Frek" userId="41af7858-dbb6-49d9-9273-45d960296d06" providerId="ADAL" clId="{5576ABBD-DC9C-4F5D-AA03-C63D9C5B2040}" dt="2021-04-20T14:30:10.461" v="47"/>
          <pc:sldLayoutMkLst>
            <pc:docMk/>
            <pc:sldMasterMk cId="2168357150" sldId="2147483648"/>
            <pc:sldLayoutMk cId="1067988261" sldId="2147483724"/>
          </pc:sldLayoutMkLst>
          <pc:picChg chg="add mod">
            <ac:chgData name="Yannis Frek" userId="41af7858-dbb6-49d9-9273-45d960296d06" providerId="ADAL" clId="{5576ABBD-DC9C-4F5D-AA03-C63D9C5B2040}" dt="2021-04-20T14:30:10.461" v="47"/>
            <ac:picMkLst>
              <pc:docMk/>
              <pc:sldMasterMk cId="2168357150" sldId="2147483648"/>
              <pc:sldLayoutMk cId="1067988261" sldId="2147483724"/>
              <ac:picMk id="55" creationId="{EF4E3A3A-6FAE-4E55-9285-F40F963BADAD}"/>
            </ac:picMkLst>
          </pc:picChg>
          <pc:picChg chg="del">
            <ac:chgData name="Yannis Frek" userId="41af7858-dbb6-49d9-9273-45d960296d06" providerId="ADAL" clId="{5576ABBD-DC9C-4F5D-AA03-C63D9C5B2040}" dt="2021-04-20T14:30:09.741" v="46" actId="478"/>
            <ac:picMkLst>
              <pc:docMk/>
              <pc:sldMasterMk cId="2168357150" sldId="2147483648"/>
              <pc:sldLayoutMk cId="1067988261" sldId="2147483724"/>
              <ac:picMk id="63" creationId="{D354ECC2-0E41-4194-A522-A6464EE127BF}"/>
            </ac:picMkLst>
          </pc:picChg>
        </pc:sldLayoutChg>
        <pc:sldLayoutChg chg="addSp delSp modSp mod">
          <pc:chgData name="Yannis Frek" userId="41af7858-dbb6-49d9-9273-45d960296d06" providerId="ADAL" clId="{5576ABBD-DC9C-4F5D-AA03-C63D9C5B2040}" dt="2021-04-20T14:30:20.730" v="49"/>
          <pc:sldLayoutMkLst>
            <pc:docMk/>
            <pc:sldMasterMk cId="2168357150" sldId="2147483648"/>
            <pc:sldLayoutMk cId="224433706" sldId="2147483725"/>
          </pc:sldLayoutMkLst>
          <pc:picChg chg="del">
            <ac:chgData name="Yannis Frek" userId="41af7858-dbb6-49d9-9273-45d960296d06" providerId="ADAL" clId="{5576ABBD-DC9C-4F5D-AA03-C63D9C5B2040}" dt="2021-04-20T14:30:20.457" v="48" actId="478"/>
            <ac:picMkLst>
              <pc:docMk/>
              <pc:sldMasterMk cId="2168357150" sldId="2147483648"/>
              <pc:sldLayoutMk cId="224433706" sldId="2147483725"/>
              <ac:picMk id="40" creationId="{6D30EE1E-6DEB-46D6-B093-38290CBECC17}"/>
            </ac:picMkLst>
          </pc:picChg>
          <pc:picChg chg="add mod">
            <ac:chgData name="Yannis Frek" userId="41af7858-dbb6-49d9-9273-45d960296d06" providerId="ADAL" clId="{5576ABBD-DC9C-4F5D-AA03-C63D9C5B2040}" dt="2021-04-20T14:30:20.730" v="49"/>
            <ac:picMkLst>
              <pc:docMk/>
              <pc:sldMasterMk cId="2168357150" sldId="2147483648"/>
              <pc:sldLayoutMk cId="224433706" sldId="2147483725"/>
              <ac:picMk id="79" creationId="{91B826E5-DB2D-44BB-AE9B-1786EA4B849F}"/>
            </ac:picMkLst>
          </pc:picChg>
        </pc:sldLayoutChg>
        <pc:sldLayoutChg chg="addSp delSp modSp mod">
          <pc:chgData name="Yannis Frek" userId="41af7858-dbb6-49d9-9273-45d960296d06" providerId="ADAL" clId="{5576ABBD-DC9C-4F5D-AA03-C63D9C5B2040}" dt="2021-04-20T15:07:22.366" v="170" actId="20577"/>
          <pc:sldLayoutMkLst>
            <pc:docMk/>
            <pc:sldMasterMk cId="2168357150" sldId="2147483648"/>
            <pc:sldLayoutMk cId="2865589886" sldId="2147483726"/>
          </pc:sldLayoutMkLst>
          <pc:spChg chg="mod">
            <ac:chgData name="Yannis Frek" userId="41af7858-dbb6-49d9-9273-45d960296d06" providerId="ADAL" clId="{5576ABBD-DC9C-4F5D-AA03-C63D9C5B2040}" dt="2021-04-20T15:07:14.560" v="168" actId="20577"/>
            <ac:spMkLst>
              <pc:docMk/>
              <pc:sldMasterMk cId="2168357150" sldId="2147483648"/>
              <pc:sldLayoutMk cId="2865589886" sldId="2147483726"/>
              <ac:spMk id="11" creationId="{042BBB92-A7BD-415D-951A-9EE79355A7BD}"/>
            </ac:spMkLst>
          </pc:spChg>
          <pc:spChg chg="mod">
            <ac:chgData name="Yannis Frek" userId="41af7858-dbb6-49d9-9273-45d960296d06" providerId="ADAL" clId="{5576ABBD-DC9C-4F5D-AA03-C63D9C5B2040}" dt="2021-04-20T15:07:22.366" v="170" actId="20577"/>
            <ac:spMkLst>
              <pc:docMk/>
              <pc:sldMasterMk cId="2168357150" sldId="2147483648"/>
              <pc:sldLayoutMk cId="2865589886" sldId="2147483726"/>
              <ac:spMk id="18" creationId="{816B7E31-D2E4-4171-8517-529D98513827}"/>
            </ac:spMkLst>
          </pc:spChg>
          <pc:picChg chg="del">
            <ac:chgData name="Yannis Frek" userId="41af7858-dbb6-49d9-9273-45d960296d06" providerId="ADAL" clId="{5576ABBD-DC9C-4F5D-AA03-C63D9C5B2040}" dt="2021-04-20T14:54:17.493" v="104" actId="478"/>
            <ac:picMkLst>
              <pc:docMk/>
              <pc:sldMasterMk cId="2168357150" sldId="2147483648"/>
              <pc:sldLayoutMk cId="2865589886" sldId="2147483726"/>
              <ac:picMk id="13" creationId="{8977DD79-A339-4ED4-B42E-D1A01DB0A547}"/>
            </ac:picMkLst>
          </pc:picChg>
          <pc:picChg chg="add mod">
            <ac:chgData name="Yannis Frek" userId="41af7858-dbb6-49d9-9273-45d960296d06" providerId="ADAL" clId="{5576ABBD-DC9C-4F5D-AA03-C63D9C5B2040}" dt="2021-04-20T14:54:17.732" v="105"/>
            <ac:picMkLst>
              <pc:docMk/>
              <pc:sldMasterMk cId="2168357150" sldId="2147483648"/>
              <pc:sldLayoutMk cId="2865589886" sldId="2147483726"/>
              <ac:picMk id="14" creationId="{A8CBB9B9-CC87-4F04-B5C1-F521802CEDE8}"/>
            </ac:picMkLst>
          </pc:picChg>
        </pc:sldLayoutChg>
        <pc:sldLayoutChg chg="modSp mod">
          <pc:chgData name="Yannis Frek" userId="41af7858-dbb6-49d9-9273-45d960296d06" providerId="ADAL" clId="{5576ABBD-DC9C-4F5D-AA03-C63D9C5B2040}" dt="2021-04-20T15:00:43.424" v="155"/>
          <pc:sldLayoutMkLst>
            <pc:docMk/>
            <pc:sldMasterMk cId="2168357150" sldId="2147483648"/>
            <pc:sldLayoutMk cId="3938257948" sldId="2147483727"/>
          </pc:sldLayoutMkLst>
          <pc:spChg chg="mod">
            <ac:chgData name="Yannis Frek" userId="41af7858-dbb6-49d9-9273-45d960296d06" providerId="ADAL" clId="{5576ABBD-DC9C-4F5D-AA03-C63D9C5B2040}" dt="2021-04-20T15:00:43.424" v="155"/>
            <ac:spMkLst>
              <pc:docMk/>
              <pc:sldMasterMk cId="2168357150" sldId="2147483648"/>
              <pc:sldLayoutMk cId="3938257948" sldId="2147483727"/>
              <ac:spMk id="18" creationId="{816B7E31-D2E4-4171-8517-529D98513827}"/>
            </ac:spMkLst>
          </pc:spChg>
        </pc:sldLayoutChg>
        <pc:sldLayoutChg chg="modSp mod">
          <pc:chgData name="Yannis Frek" userId="41af7858-dbb6-49d9-9273-45d960296d06" providerId="ADAL" clId="{5576ABBD-DC9C-4F5D-AA03-C63D9C5B2040}" dt="2021-04-20T15:01:12.804" v="156"/>
          <pc:sldLayoutMkLst>
            <pc:docMk/>
            <pc:sldMasterMk cId="2168357150" sldId="2147483648"/>
            <pc:sldLayoutMk cId="2487261922" sldId="2147483728"/>
          </pc:sldLayoutMkLst>
          <pc:spChg chg="mod">
            <ac:chgData name="Yannis Frek" userId="41af7858-dbb6-49d9-9273-45d960296d06" providerId="ADAL" clId="{5576ABBD-DC9C-4F5D-AA03-C63D9C5B2040}" dt="2021-04-20T15:01:12.804" v="156"/>
            <ac:spMkLst>
              <pc:docMk/>
              <pc:sldMasterMk cId="2168357150" sldId="2147483648"/>
              <pc:sldLayoutMk cId="2487261922" sldId="2147483728"/>
              <ac:spMk id="18" creationId="{816B7E31-D2E4-4171-8517-529D98513827}"/>
            </ac:spMkLst>
          </pc:spChg>
        </pc:sldLayoutChg>
        <pc:sldLayoutChg chg="modSp mod">
          <pc:chgData name="Yannis Frek" userId="41af7858-dbb6-49d9-9273-45d960296d06" providerId="ADAL" clId="{5576ABBD-DC9C-4F5D-AA03-C63D9C5B2040}" dt="2021-04-20T15:09:16.904" v="188" actId="313"/>
          <pc:sldLayoutMkLst>
            <pc:docMk/>
            <pc:sldMasterMk cId="2168357150" sldId="2147483648"/>
            <pc:sldLayoutMk cId="2637958249" sldId="2147483729"/>
          </pc:sldLayoutMkLst>
          <pc:spChg chg="mod">
            <ac:chgData name="Yannis Frek" userId="41af7858-dbb6-49d9-9273-45d960296d06" providerId="ADAL" clId="{5576ABBD-DC9C-4F5D-AA03-C63D9C5B2040}" dt="2021-04-20T15:09:16.904" v="188" actId="313"/>
            <ac:spMkLst>
              <pc:docMk/>
              <pc:sldMasterMk cId="2168357150" sldId="2147483648"/>
              <pc:sldLayoutMk cId="2637958249" sldId="2147483729"/>
              <ac:spMk id="18" creationId="{816B7E31-D2E4-4171-8517-529D98513827}"/>
            </ac:spMkLst>
          </pc:spChg>
        </pc:sldLayoutChg>
      </pc:sldMasterChg>
    </pc:docChg>
  </pc:docChgLst>
  <pc:docChgLst>
    <pc:chgData name="Adriana Brüser" userId="9ebb99c8-43bc-4f2e-8ca8-3a1e81e8237f" providerId="ADAL" clId="{74094C53-DF86-4759-8B76-7A049E61A107}"/>
    <pc:docChg chg="undo redo custSel modSld modMainMaster">
      <pc:chgData name="Adriana Brüser" userId="9ebb99c8-43bc-4f2e-8ca8-3a1e81e8237f" providerId="ADAL" clId="{74094C53-DF86-4759-8B76-7A049E61A107}" dt="2021-01-21T09:00:02.052" v="484" actId="20577"/>
      <pc:docMkLst>
        <pc:docMk/>
      </pc:docMkLst>
      <pc:sldMasterChg chg="addSldLayout delSldLayout modSldLayout">
        <pc:chgData name="Adriana Brüser" userId="9ebb99c8-43bc-4f2e-8ca8-3a1e81e8237f" providerId="ADAL" clId="{74094C53-DF86-4759-8B76-7A049E61A107}" dt="2021-01-21T09:00:02.052" v="484" actId="20577"/>
        <pc:sldMasterMkLst>
          <pc:docMk/>
          <pc:sldMasterMk cId="2168357150" sldId="2147483648"/>
        </pc:sldMasterMkLst>
        <pc:sldLayoutChg chg="addSp delSp modSp mod">
          <pc:chgData name="Adriana Brüser" userId="9ebb99c8-43bc-4f2e-8ca8-3a1e81e8237f" providerId="ADAL" clId="{74094C53-DF86-4759-8B76-7A049E61A107}" dt="2021-01-19T16:43:10.056" v="247" actId="6549"/>
          <pc:sldLayoutMkLst>
            <pc:docMk/>
            <pc:sldMasterMk cId="2168357150" sldId="2147483648"/>
            <pc:sldLayoutMk cId="3375007619" sldId="2147483649"/>
          </pc:sldLayoutMkLst>
          <pc:spChg chg="mod">
            <ac:chgData name="Adriana Brüser" userId="9ebb99c8-43bc-4f2e-8ca8-3a1e81e8237f" providerId="ADAL" clId="{74094C53-DF86-4759-8B76-7A049E61A107}" dt="2021-01-19T16:43:10.056" v="247" actId="6549"/>
            <ac:spMkLst>
              <pc:docMk/>
              <pc:sldMasterMk cId="2168357150" sldId="2147483648"/>
              <pc:sldLayoutMk cId="3375007619" sldId="2147483649"/>
              <ac:spMk id="2" creationId="{D92B8D51-1BBB-4055-BF58-D6F6CBF2681E}"/>
            </ac:spMkLst>
          </pc:spChg>
          <pc:spChg chg="mod">
            <ac:chgData name="Adriana Brüser" userId="9ebb99c8-43bc-4f2e-8ca8-3a1e81e8237f" providerId="ADAL" clId="{74094C53-DF86-4759-8B76-7A049E61A107}" dt="2021-01-18T14:07:01.003" v="35" actId="20577"/>
            <ac:spMkLst>
              <pc:docMk/>
              <pc:sldMasterMk cId="2168357150" sldId="2147483648"/>
              <pc:sldLayoutMk cId="3375007619" sldId="2147483649"/>
              <ac:spMk id="7" creationId="{50516A09-B0D5-446F-8DEB-078CFE98604A}"/>
            </ac:spMkLst>
          </pc:spChg>
          <pc:spChg chg="mod">
            <ac:chgData name="Adriana Brüser" userId="9ebb99c8-43bc-4f2e-8ca8-3a1e81e8237f" providerId="ADAL" clId="{74094C53-DF86-4759-8B76-7A049E61A107}" dt="2021-01-18T14:06:59.892" v="34" actId="20577"/>
            <ac:spMkLst>
              <pc:docMk/>
              <pc:sldMasterMk cId="2168357150" sldId="2147483648"/>
              <pc:sldLayoutMk cId="3375007619" sldId="2147483649"/>
              <ac:spMk id="8" creationId="{1944FAA1-0A31-4F41-B83D-90F4E6E2B7B4}"/>
            </ac:spMkLst>
          </pc:spChg>
          <pc:picChg chg="add del mod ord">
            <ac:chgData name="Adriana Brüser" userId="9ebb99c8-43bc-4f2e-8ca8-3a1e81e8237f" providerId="ADAL" clId="{74094C53-DF86-4759-8B76-7A049E61A107}" dt="2021-01-18T14:10:26.793" v="97" actId="478"/>
            <ac:picMkLst>
              <pc:docMk/>
              <pc:sldMasterMk cId="2168357150" sldId="2147483648"/>
              <pc:sldLayoutMk cId="3375007619" sldId="2147483649"/>
              <ac:picMk id="9" creationId="{FF44B263-B719-4B69-A074-2FB412398CB2}"/>
            </ac:picMkLst>
          </pc:picChg>
          <pc:picChg chg="add mod">
            <ac:chgData name="Adriana Brüser" userId="9ebb99c8-43bc-4f2e-8ca8-3a1e81e8237f" providerId="ADAL" clId="{74094C53-DF86-4759-8B76-7A049E61A107}" dt="2021-01-18T14:10:27.025" v="98"/>
            <ac:picMkLst>
              <pc:docMk/>
              <pc:sldMasterMk cId="2168357150" sldId="2147483648"/>
              <pc:sldLayoutMk cId="3375007619" sldId="2147483649"/>
              <ac:picMk id="10" creationId="{F56A1705-CA21-4510-896B-2870994536C0}"/>
            </ac:picMkLst>
          </pc:picChg>
          <pc:picChg chg="del">
            <ac:chgData name="Adriana Brüser" userId="9ebb99c8-43bc-4f2e-8ca8-3a1e81e8237f" providerId="ADAL" clId="{74094C53-DF86-4759-8B76-7A049E61A107}" dt="2021-01-18T14:06:23.798" v="24" actId="478"/>
            <ac:picMkLst>
              <pc:docMk/>
              <pc:sldMasterMk cId="2168357150" sldId="2147483648"/>
              <pc:sldLayoutMk cId="3375007619" sldId="2147483649"/>
              <ac:picMk id="11" creationId="{93354182-21ED-42CB-9658-0DCAAD575B9B}"/>
            </ac:picMkLst>
          </pc:picChg>
        </pc:sldLayoutChg>
        <pc:sldLayoutChg chg="addSp delSp modSp mod">
          <pc:chgData name="Adriana Brüser" userId="9ebb99c8-43bc-4f2e-8ca8-3a1e81e8237f" providerId="ADAL" clId="{74094C53-DF86-4759-8B76-7A049E61A107}" dt="2021-01-19T17:04:00.989" v="435" actId="167"/>
          <pc:sldLayoutMkLst>
            <pc:docMk/>
            <pc:sldMasterMk cId="2168357150" sldId="2147483648"/>
            <pc:sldLayoutMk cId="314067447" sldId="2147483660"/>
          </pc:sldLayoutMkLst>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 creationId="{04BA4F50-C1E0-45AC-9904-14B1BA5A9E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0" creationId="{3F219F1A-E84F-4B9F-AD40-EF602B45373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1" creationId="{FBF684F9-6DC7-4FA1-94BA-368D42D0672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2" creationId="{DAC92EB3-1747-4EA2-AADC-DC52B692438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3" creationId="{54C1767C-C363-4947-87A5-75902F1A3063}"/>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4" creationId="{5B73592A-DAFF-4691-A506-046BF0EB1C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5" creationId="{DF494F12-6958-468F-ACCB-9EFDEF55883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6" creationId="{435E4A3D-EC8D-44A9-9156-5463513E197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7" creationId="{8654706E-5992-4024-90EE-EE6EA99681D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8" creationId="{D420D6FE-F132-4683-A7D2-0240A98AE6F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0" creationId="{D1C9BD79-F83B-4749-A11D-CBED19B16974}"/>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1" creationId="{D774F752-86F5-45DA-95F9-20410BF78F1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2" creationId="{56550E3B-CE23-47A0-A872-49F5A2E2C89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3" creationId="{AF0F1CF9-ED82-49FA-BC8D-1CCDD2931BC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4" creationId="{8F39551E-2E9E-453F-8B37-272C141B4644}"/>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5" creationId="{2516D4F6-1251-4EF6-90E7-B9741CD11BC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6" creationId="{D5ADFED9-A410-40F5-A34F-5FBA64C3A8A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39" creationId="{BE3CA7D0-03B4-4BCF-BF86-CC64CBAC35B7}"/>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1" creationId="{0292DD11-14C7-4E01-89EC-07A034DB243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2" creationId="{1679E08D-9AED-456E-9D98-9D93ADF9A88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3" creationId="{59E41B18-9E06-45C2-B6EC-C5F1B9DF56E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4" creationId="{BB9ECF77-B841-4F1C-92ED-2430DEEBC35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5" creationId="{113C454B-6F0E-4551-A4AD-112530408C66}"/>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6" creationId="{B4200DFC-601B-49DE-A2A7-CE8E0452CBF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8" creationId="{A60D084F-9457-44A1-B860-C2077036AA2F}"/>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9" creationId="{5D4DB068-F5DB-4992-AD08-E0516723A85E}"/>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0" creationId="{42154BFE-A8C6-4384-86D8-5761CC1F8A9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1" creationId="{C837CCBB-4759-4997-A29B-109EB2C7F35E}"/>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2" creationId="{24BC20CF-2B35-4D65-93A8-B90A8045315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3" creationId="{4932FC87-7967-4428-A992-F7EB5C74780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4" creationId="{0B8DB824-AFCC-44FA-971B-4B14F26E5A8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5" creationId="{2361CBAD-AC48-47FE-B491-8B5E309D7A2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6" creationId="{CEF61865-A83B-4B65-894C-EB0EF41D4C0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7" creationId="{2CA8EA38-91FA-4C37-AD08-84FD9F8EE1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8" creationId="{EF9369E2-8F60-42AC-A454-B5B86205AE1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9" creationId="{2E268D2B-310D-4E88-AE3E-361103879EB0}"/>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0" creationId="{1C75AA20-E9E2-472D-84A9-9637BB485712}"/>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1" creationId="{547B0147-A53C-4760-8EBB-BF1B4B821B8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2" creationId="{774D564A-6253-472B-B2BF-9D71047B7476}"/>
            </ac:spMkLst>
          </pc:spChg>
          <pc:spChg chg="add del">
            <ac:chgData name="Adriana Brüser" userId="9ebb99c8-43bc-4f2e-8ca8-3a1e81e8237f" providerId="ADAL" clId="{74094C53-DF86-4759-8B76-7A049E61A107}" dt="2021-01-19T16:36:56.342" v="230" actId="22"/>
            <ac:spMkLst>
              <pc:docMk/>
              <pc:sldMasterMk cId="2168357150" sldId="2147483648"/>
              <pc:sldLayoutMk cId="314067447" sldId="2147483660"/>
              <ac:spMk id="63" creationId="{CF506BCA-24E1-4C50-99A5-D6D77D93722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5" creationId="{5F11DEE9-CF16-4A1E-9BB8-294C16213C59}"/>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6" creationId="{D3E48B07-EA1D-4CA8-8366-35EAA08B1D7F}"/>
            </ac:spMkLst>
          </pc:spChg>
          <pc:spChg chg="add del mod">
            <ac:chgData name="Adriana Brüser" userId="9ebb99c8-43bc-4f2e-8ca8-3a1e81e8237f" providerId="ADAL" clId="{74094C53-DF86-4759-8B76-7A049E61A107}" dt="2021-01-19T16:37:35.255" v="233" actId="478"/>
            <ac:spMkLst>
              <pc:docMk/>
              <pc:sldMasterMk cId="2168357150" sldId="2147483648"/>
              <pc:sldLayoutMk cId="314067447" sldId="2147483660"/>
              <ac:spMk id="67" creationId="{F6E6F179-7C07-4875-8965-0B106C393818}"/>
            </ac:spMkLst>
          </pc:spChg>
          <pc:spChg chg="add del">
            <ac:chgData name="Adriana Brüser" userId="9ebb99c8-43bc-4f2e-8ca8-3a1e81e8237f" providerId="ADAL" clId="{74094C53-DF86-4759-8B76-7A049E61A107}" dt="2021-01-19T16:44:53.333" v="255" actId="22"/>
            <ac:spMkLst>
              <pc:docMk/>
              <pc:sldMasterMk cId="2168357150" sldId="2147483648"/>
              <pc:sldLayoutMk cId="314067447" sldId="2147483660"/>
              <ac:spMk id="68" creationId="{6F82F274-53CA-4B66-BC1C-8111E3E1AFC3}"/>
            </ac:spMkLst>
          </pc:spChg>
          <pc:spChg chg="add mod">
            <ac:chgData name="Adriana Brüser" userId="9ebb99c8-43bc-4f2e-8ca8-3a1e81e8237f" providerId="ADAL" clId="{74094C53-DF86-4759-8B76-7A049E61A107}" dt="2021-01-19T17:02:49.874" v="431" actId="1076"/>
            <ac:spMkLst>
              <pc:docMk/>
              <pc:sldMasterMk cId="2168357150" sldId="2147483648"/>
              <pc:sldLayoutMk cId="314067447" sldId="2147483660"/>
              <ac:spMk id="69" creationId="{0FA27056-E837-4CE6-8BDE-F4C1BC48C2FE}"/>
            </ac:spMkLst>
          </pc:spChg>
          <pc:spChg chg="mod">
            <ac:chgData name="Adriana Brüser" userId="9ebb99c8-43bc-4f2e-8ca8-3a1e81e8237f" providerId="ADAL" clId="{74094C53-DF86-4759-8B76-7A049E61A107}" dt="2021-01-18T14:08:49.931" v="69" actId="20577"/>
            <ac:spMkLst>
              <pc:docMk/>
              <pc:sldMasterMk cId="2168357150" sldId="2147483648"/>
              <pc:sldLayoutMk cId="314067447" sldId="2147483660"/>
              <ac:spMk id="70" creationId="{81D62E1C-E0A3-4BFB-8FD5-2BC807EDB923}"/>
            </ac:spMkLst>
          </pc:spChg>
          <pc:spChg chg="mod">
            <ac:chgData name="Adriana Brüser" userId="9ebb99c8-43bc-4f2e-8ca8-3a1e81e8237f" providerId="ADAL" clId="{74094C53-DF86-4759-8B76-7A049E61A107}" dt="2021-01-18T14:08:46.154" v="68" actId="20577"/>
            <ac:spMkLst>
              <pc:docMk/>
              <pc:sldMasterMk cId="2168357150" sldId="2147483648"/>
              <pc:sldLayoutMk cId="314067447" sldId="2147483660"/>
              <ac:spMk id="71" creationId="{2F46A055-A8FE-4FC2-9CF1-F51863DB412F}"/>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4" creationId="{DDB46905-8A89-4E90-BC89-3555E43F285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5" creationId="{AF1954E5-981C-4117-AFAD-E5E33E17BF5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6" creationId="{AE9DBE4E-8C84-4842-B4CE-7214AA2BE9A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7" creationId="{4F8764E9-3F43-4549-8BEC-5A7ED16DA632}"/>
            </ac:spMkLst>
          </pc:spChg>
          <pc:picChg chg="add del mod ord">
            <ac:chgData name="Adriana Brüser" userId="9ebb99c8-43bc-4f2e-8ca8-3a1e81e8237f" providerId="ADAL" clId="{74094C53-DF86-4759-8B76-7A049E61A107}" dt="2021-01-18T14:10:15.451" v="91" actId="478"/>
            <ac:picMkLst>
              <pc:docMk/>
              <pc:sldMasterMk cId="2168357150" sldId="2147483648"/>
              <pc:sldLayoutMk cId="314067447" sldId="2147483660"/>
              <ac:picMk id="63" creationId="{72A3055D-0EDC-49EC-ADFA-39CC1CF41823}"/>
            </ac:picMkLst>
          </pc:picChg>
          <pc:picChg chg="add mod">
            <ac:chgData name="Adriana Brüser" userId="9ebb99c8-43bc-4f2e-8ca8-3a1e81e8237f" providerId="ADAL" clId="{74094C53-DF86-4759-8B76-7A049E61A107}" dt="2021-01-18T14:10:15.740" v="92"/>
            <ac:picMkLst>
              <pc:docMk/>
              <pc:sldMasterMk cId="2168357150" sldId="2147483648"/>
              <pc:sldLayoutMk cId="314067447" sldId="2147483660"/>
              <ac:picMk id="64" creationId="{FD4015AF-3AC1-48B0-A4F5-58241B59D52B}"/>
            </ac:picMkLst>
          </pc:picChg>
          <pc:picChg chg="add mod ord">
            <ac:chgData name="Adriana Brüser" userId="9ebb99c8-43bc-4f2e-8ca8-3a1e81e8237f" providerId="ADAL" clId="{74094C53-DF86-4759-8B76-7A049E61A107}" dt="2021-01-19T17:04:00.989" v="435" actId="167"/>
            <ac:picMkLst>
              <pc:docMk/>
              <pc:sldMasterMk cId="2168357150" sldId="2147483648"/>
              <pc:sldLayoutMk cId="314067447" sldId="2147483660"/>
              <ac:picMk id="72" creationId="{4FC19F37-112C-460B-ACDE-86A693A75FAC}"/>
            </ac:picMkLst>
          </pc:picChg>
          <pc:picChg chg="del">
            <ac:chgData name="Adriana Brüser" userId="9ebb99c8-43bc-4f2e-8ca8-3a1e81e8237f" providerId="ADAL" clId="{74094C53-DF86-4759-8B76-7A049E61A107}" dt="2021-01-18T14:08:23.759" v="55" actId="478"/>
            <ac:picMkLst>
              <pc:docMk/>
              <pc:sldMasterMk cId="2168357150" sldId="2147483648"/>
              <pc:sldLayoutMk cId="314067447" sldId="2147483660"/>
              <ac:picMk id="72" creationId="{8D6C1DF8-3FFC-49E5-A6DB-786799263771}"/>
            </ac:picMkLst>
          </pc:picChg>
        </pc:sldLayoutChg>
        <pc:sldLayoutChg chg="addSp delSp modSp mod">
          <pc:chgData name="Adriana Brüser" userId="9ebb99c8-43bc-4f2e-8ca8-3a1e81e8237f" providerId="ADAL" clId="{74094C53-DF86-4759-8B76-7A049E61A107}" dt="2021-01-18T14:10:19.736" v="94"/>
          <pc:sldLayoutMkLst>
            <pc:docMk/>
            <pc:sldMasterMk cId="2168357150" sldId="2147483648"/>
            <pc:sldLayoutMk cId="2872467938" sldId="2147483666"/>
          </pc:sldLayoutMkLst>
          <pc:picChg chg="del">
            <ac:chgData name="Adriana Brüser" userId="9ebb99c8-43bc-4f2e-8ca8-3a1e81e8237f" providerId="ADAL" clId="{74094C53-DF86-4759-8B76-7A049E61A107}" dt="2021-01-18T14:07:26.535" v="39" actId="478"/>
            <ac:picMkLst>
              <pc:docMk/>
              <pc:sldMasterMk cId="2168357150" sldId="2147483648"/>
              <pc:sldLayoutMk cId="2872467938" sldId="2147483666"/>
              <ac:picMk id="3" creationId="{780E2AA7-0843-49FA-8707-D44315B3512D}"/>
            </ac:picMkLst>
          </pc:picChg>
          <pc:picChg chg="add del mod">
            <ac:chgData name="Adriana Brüser" userId="9ebb99c8-43bc-4f2e-8ca8-3a1e81e8237f" providerId="ADAL" clId="{74094C53-DF86-4759-8B76-7A049E61A107}" dt="2021-01-18T14:10:19.551" v="93" actId="478"/>
            <ac:picMkLst>
              <pc:docMk/>
              <pc:sldMasterMk cId="2168357150" sldId="2147483648"/>
              <pc:sldLayoutMk cId="2872467938" sldId="2147483666"/>
              <ac:picMk id="4" creationId="{43CC5E59-D160-462A-B306-9C7F1FB2A817}"/>
            </ac:picMkLst>
          </pc:picChg>
          <pc:picChg chg="add mod">
            <ac:chgData name="Adriana Brüser" userId="9ebb99c8-43bc-4f2e-8ca8-3a1e81e8237f" providerId="ADAL" clId="{74094C53-DF86-4759-8B76-7A049E61A107}" dt="2021-01-18T14:10:19.736" v="94"/>
            <ac:picMkLst>
              <pc:docMk/>
              <pc:sldMasterMk cId="2168357150" sldId="2147483648"/>
              <pc:sldLayoutMk cId="2872467938" sldId="2147483666"/>
              <ac:picMk id="5" creationId="{0060A20E-4645-4575-97D5-FB9147FACB2D}"/>
            </ac:picMkLst>
          </pc:picChg>
        </pc:sldLayoutChg>
        <pc:sldLayoutChg chg="addSp delSp modSp mod">
          <pc:chgData name="Adriana Brüser" userId="9ebb99c8-43bc-4f2e-8ca8-3a1e81e8237f" providerId="ADAL" clId="{74094C53-DF86-4759-8B76-7A049E61A107}" dt="2021-01-18T14:14:13.841" v="150" actId="167"/>
          <pc:sldLayoutMkLst>
            <pc:docMk/>
            <pc:sldMasterMk cId="2168357150" sldId="2147483648"/>
            <pc:sldLayoutMk cId="833378813" sldId="2147483667"/>
          </pc:sldLayoutMkLst>
          <pc:picChg chg="add del mod">
            <ac:chgData name="Adriana Brüser" userId="9ebb99c8-43bc-4f2e-8ca8-3a1e81e8237f" providerId="ADAL" clId="{74094C53-DF86-4759-8B76-7A049E61A107}" dt="2021-01-18T14:12:04.805" v="131"/>
            <ac:picMkLst>
              <pc:docMk/>
              <pc:sldMasterMk cId="2168357150" sldId="2147483648"/>
              <pc:sldLayoutMk cId="833378813" sldId="2147483667"/>
              <ac:picMk id="7" creationId="{402F18B3-3AF7-4231-B42C-3B33C3BB5776}"/>
            </ac:picMkLst>
          </pc:picChg>
          <pc:picChg chg="add del">
            <ac:chgData name="Adriana Brüser" userId="9ebb99c8-43bc-4f2e-8ca8-3a1e81e8237f" providerId="ADAL" clId="{74094C53-DF86-4759-8B76-7A049E61A107}" dt="2021-01-18T14:13:31.359" v="133" actId="478"/>
            <ac:picMkLst>
              <pc:docMk/>
              <pc:sldMasterMk cId="2168357150" sldId="2147483648"/>
              <pc:sldLayoutMk cId="833378813" sldId="2147483667"/>
              <ac:picMk id="8" creationId="{9DB4A9BA-F3EA-4236-A606-C33A28E47D91}"/>
            </ac:picMkLst>
          </pc:picChg>
          <pc:picChg chg="add mod ord">
            <ac:chgData name="Adriana Brüser" userId="9ebb99c8-43bc-4f2e-8ca8-3a1e81e8237f" providerId="ADAL" clId="{74094C53-DF86-4759-8B76-7A049E61A107}" dt="2021-01-18T14:14:13.841" v="150" actId="167"/>
            <ac:picMkLst>
              <pc:docMk/>
              <pc:sldMasterMk cId="2168357150" sldId="2147483648"/>
              <pc:sldLayoutMk cId="833378813" sldId="2147483667"/>
              <ac:picMk id="9" creationId="{37CB2E20-204C-4D85-AF17-1EA07DB5C7B7}"/>
            </ac:picMkLst>
          </pc:picChg>
        </pc:sldLayoutChg>
        <pc:sldLayoutChg chg="addSp delSp modSp mod">
          <pc:chgData name="Adriana Brüser" userId="9ebb99c8-43bc-4f2e-8ca8-3a1e81e8237f" providerId="ADAL" clId="{74094C53-DF86-4759-8B76-7A049E61A107}" dt="2021-01-18T14:14:28.369" v="153" actId="167"/>
          <pc:sldLayoutMkLst>
            <pc:docMk/>
            <pc:sldMasterMk cId="2168357150" sldId="2147483648"/>
            <pc:sldLayoutMk cId="3580464592" sldId="2147483668"/>
          </pc:sldLayoutMkLst>
          <pc:picChg chg="add del">
            <ac:chgData name="Adriana Brüser" userId="9ebb99c8-43bc-4f2e-8ca8-3a1e81e8237f" providerId="ADAL" clId="{74094C53-DF86-4759-8B76-7A049E61A107}" dt="2021-01-18T14:07:52" v="50" actId="478"/>
            <ac:picMkLst>
              <pc:docMk/>
              <pc:sldMasterMk cId="2168357150" sldId="2147483648"/>
              <pc:sldLayoutMk cId="3580464592" sldId="2147483668"/>
              <ac:picMk id="3" creationId="{1E1136D6-430E-4CAC-9A1B-BA75171900A9}"/>
            </ac:picMkLst>
          </pc:picChg>
          <pc:picChg chg="add del mod">
            <ac:chgData name="Adriana Brüser" userId="9ebb99c8-43bc-4f2e-8ca8-3a1e81e8237f" providerId="ADAL" clId="{74094C53-DF86-4759-8B76-7A049E61A107}" dt="2021-01-18T14:07:38.055" v="43"/>
            <ac:picMkLst>
              <pc:docMk/>
              <pc:sldMasterMk cId="2168357150" sldId="2147483648"/>
              <pc:sldLayoutMk cId="3580464592" sldId="2147483668"/>
              <ac:picMk id="9" creationId="{C786055A-8EB5-409F-AE60-F692D2F4E26D}"/>
            </ac:picMkLst>
          </pc:picChg>
          <pc:picChg chg="add del mod ord">
            <ac:chgData name="Adriana Brüser" userId="9ebb99c8-43bc-4f2e-8ca8-3a1e81e8237f" providerId="ADAL" clId="{74094C53-DF86-4759-8B76-7A049E61A107}" dt="2021-01-18T14:14:25.290" v="151" actId="478"/>
            <ac:picMkLst>
              <pc:docMk/>
              <pc:sldMasterMk cId="2168357150" sldId="2147483648"/>
              <pc:sldLayoutMk cId="3580464592" sldId="2147483668"/>
              <ac:picMk id="11" creationId="{61438BA7-F7DA-4218-9F2B-62F59767A4AC}"/>
            </ac:picMkLst>
          </pc:picChg>
          <pc:picChg chg="add mod ord">
            <ac:chgData name="Adriana Brüser" userId="9ebb99c8-43bc-4f2e-8ca8-3a1e81e8237f" providerId="ADAL" clId="{74094C53-DF86-4759-8B76-7A049E61A107}" dt="2021-01-18T14:14:28.369" v="153" actId="167"/>
            <ac:picMkLst>
              <pc:docMk/>
              <pc:sldMasterMk cId="2168357150" sldId="2147483648"/>
              <pc:sldLayoutMk cId="3580464592" sldId="2147483668"/>
              <ac:picMk id="12" creationId="{339B2D53-7203-436F-A453-B631080AD27A}"/>
            </ac:picMkLst>
          </pc:picChg>
        </pc:sldLayoutChg>
        <pc:sldLayoutChg chg="addSp delSp modSp mod">
          <pc:chgData name="Adriana Brüser" userId="9ebb99c8-43bc-4f2e-8ca8-3a1e81e8237f" providerId="ADAL" clId="{74094C53-DF86-4759-8B76-7A049E61A107}" dt="2021-01-18T14:10:23.147" v="96"/>
          <pc:sldLayoutMkLst>
            <pc:docMk/>
            <pc:sldMasterMk cId="2168357150" sldId="2147483648"/>
            <pc:sldLayoutMk cId="810192366" sldId="2147483672"/>
          </pc:sldLayoutMkLst>
          <pc:picChg chg="del">
            <ac:chgData name="Adriana Brüser" userId="9ebb99c8-43bc-4f2e-8ca8-3a1e81e8237f" providerId="ADAL" clId="{74094C53-DF86-4759-8B76-7A049E61A107}" dt="2021-01-18T14:07:13.909" v="37" actId="478"/>
            <ac:picMkLst>
              <pc:docMk/>
              <pc:sldMasterMk cId="2168357150" sldId="2147483648"/>
              <pc:sldLayoutMk cId="810192366" sldId="2147483672"/>
              <ac:picMk id="6" creationId="{0DD46DC6-F44C-4279-B67F-DC118EFA3F7D}"/>
            </ac:picMkLst>
          </pc:picChg>
          <pc:picChg chg="add del mod">
            <ac:chgData name="Adriana Brüser" userId="9ebb99c8-43bc-4f2e-8ca8-3a1e81e8237f" providerId="ADAL" clId="{74094C53-DF86-4759-8B76-7A049E61A107}" dt="2021-01-18T14:10:22.898" v="95" actId="478"/>
            <ac:picMkLst>
              <pc:docMk/>
              <pc:sldMasterMk cId="2168357150" sldId="2147483648"/>
              <pc:sldLayoutMk cId="810192366" sldId="2147483672"/>
              <ac:picMk id="7" creationId="{B8C79159-6B38-4677-A9D0-D89125589A6F}"/>
            </ac:picMkLst>
          </pc:picChg>
          <pc:picChg chg="add mod">
            <ac:chgData name="Adriana Brüser" userId="9ebb99c8-43bc-4f2e-8ca8-3a1e81e8237f" providerId="ADAL" clId="{74094C53-DF86-4759-8B76-7A049E61A107}" dt="2021-01-18T14:10:23.147" v="96"/>
            <ac:picMkLst>
              <pc:docMk/>
              <pc:sldMasterMk cId="2168357150" sldId="2147483648"/>
              <pc:sldLayoutMk cId="810192366" sldId="2147483672"/>
              <ac:picMk id="9" creationId="{9EEBD718-94E6-494E-A90A-DD84121F52A3}"/>
            </ac:picMkLst>
          </pc:picChg>
        </pc:sldLayoutChg>
        <pc:sldLayoutChg chg="addSp delSp modSp mod">
          <pc:chgData name="Adriana Brüser" userId="9ebb99c8-43bc-4f2e-8ca8-3a1e81e8237f" providerId="ADAL" clId="{74094C53-DF86-4759-8B76-7A049E61A107}" dt="2021-01-19T17:05:37.045" v="447" actId="313"/>
          <pc:sldLayoutMkLst>
            <pc:docMk/>
            <pc:sldMasterMk cId="2168357150" sldId="2147483648"/>
            <pc:sldLayoutMk cId="1399635338" sldId="2147483706"/>
          </pc:sldLayoutMkLst>
          <pc:spChg chg="ord">
            <ac:chgData name="Adriana Brüser" userId="9ebb99c8-43bc-4f2e-8ca8-3a1e81e8237f" providerId="ADAL" clId="{74094C53-DF86-4759-8B76-7A049E61A107}" dt="2021-01-19T16:52:27.195" v="305" actId="167"/>
            <ac:spMkLst>
              <pc:docMk/>
              <pc:sldMasterMk cId="2168357150" sldId="2147483648"/>
              <pc:sldLayoutMk cId="1399635338" sldId="2147483706"/>
              <ac:spMk id="10" creationId="{B346E2C4-ED8B-4408-974D-EE98A32ED1D3}"/>
            </ac:spMkLst>
          </pc:spChg>
          <pc:spChg chg="mod">
            <ac:chgData name="Adriana Brüser" userId="9ebb99c8-43bc-4f2e-8ca8-3a1e81e8237f" providerId="ADAL" clId="{74094C53-DF86-4759-8B76-7A049E61A107}" dt="2021-01-18T14:09:21.614" v="79" actId="20577"/>
            <ac:spMkLst>
              <pc:docMk/>
              <pc:sldMasterMk cId="2168357150" sldId="2147483648"/>
              <pc:sldLayoutMk cId="1399635338" sldId="2147483706"/>
              <ac:spMk id="14" creationId="{0A490D77-2950-4532-A0B0-5CCF2C8A4596}"/>
            </ac:spMkLst>
          </pc:spChg>
          <pc:spChg chg="mod">
            <ac:chgData name="Adriana Brüser" userId="9ebb99c8-43bc-4f2e-8ca8-3a1e81e8237f" providerId="ADAL" clId="{74094C53-DF86-4759-8B76-7A049E61A107}" dt="2021-01-18T14:09:19.348" v="78" actId="20577"/>
            <ac:spMkLst>
              <pc:docMk/>
              <pc:sldMasterMk cId="2168357150" sldId="2147483648"/>
              <pc:sldLayoutMk cId="1399635338" sldId="2147483706"/>
              <ac:spMk id="16" creationId="{5B8D948F-CE09-45B0-AE88-D143A3C351AE}"/>
            </ac:spMkLst>
          </pc:spChg>
          <pc:spChg chg="mod">
            <ac:chgData name="Adriana Brüser" userId="9ebb99c8-43bc-4f2e-8ca8-3a1e81e8237f" providerId="ADAL" clId="{74094C53-DF86-4759-8B76-7A049E61A107}" dt="2021-01-19T17:05:37.045" v="447" actId="313"/>
            <ac:spMkLst>
              <pc:docMk/>
              <pc:sldMasterMk cId="2168357150" sldId="2147483648"/>
              <pc:sldLayoutMk cId="1399635338" sldId="2147483706"/>
              <ac:spMk id="18" creationId="{816B7E31-D2E4-4171-8517-529D98513827}"/>
            </ac:spMkLst>
          </pc:spChg>
          <pc:picChg chg="add del mod">
            <ac:chgData name="Adriana Brüser" userId="9ebb99c8-43bc-4f2e-8ca8-3a1e81e8237f" providerId="ADAL" clId="{74094C53-DF86-4759-8B76-7A049E61A107}" dt="2021-01-19T16:56:06.882" v="373" actId="478"/>
            <ac:picMkLst>
              <pc:docMk/>
              <pc:sldMasterMk cId="2168357150" sldId="2147483648"/>
              <pc:sldLayoutMk cId="1399635338" sldId="2147483706"/>
              <ac:picMk id="5" creationId="{FB622885-58BC-024E-8F6D-B47BA515842C}"/>
            </ac:picMkLst>
          </pc:picChg>
          <pc:picChg chg="add mod ord">
            <ac:chgData name="Adriana Brüser" userId="9ebb99c8-43bc-4f2e-8ca8-3a1e81e8237f" providerId="ADAL" clId="{74094C53-DF86-4759-8B76-7A049E61A107}" dt="2021-01-18T14:09:46.951" v="85" actId="1076"/>
            <ac:picMkLst>
              <pc:docMk/>
              <pc:sldMasterMk cId="2168357150" sldId="2147483648"/>
              <pc:sldLayoutMk cId="1399635338" sldId="2147483706"/>
              <ac:picMk id="11" creationId="{6F82C945-7F4F-46E8-89C4-D8B542D6DF83}"/>
            </ac:picMkLst>
          </pc:picChg>
          <pc:picChg chg="add del mod">
            <ac:chgData name="Adriana Brüser" userId="9ebb99c8-43bc-4f2e-8ca8-3a1e81e8237f" providerId="ADAL" clId="{74094C53-DF86-4759-8B76-7A049E61A107}" dt="2021-01-19T16:55:57.474" v="363"/>
            <ac:picMkLst>
              <pc:docMk/>
              <pc:sldMasterMk cId="2168357150" sldId="2147483648"/>
              <pc:sldLayoutMk cId="1399635338" sldId="2147483706"/>
              <ac:picMk id="12" creationId="{35F6782D-CA10-4CB2-BD62-39997FB09930}"/>
            </ac:picMkLst>
          </pc:picChg>
          <pc:picChg chg="del">
            <ac:chgData name="Adriana Brüser" userId="9ebb99c8-43bc-4f2e-8ca8-3a1e81e8237f" providerId="ADAL" clId="{74094C53-DF86-4759-8B76-7A049E61A107}" dt="2021-01-18T14:09:11.198" v="75" actId="478"/>
            <ac:picMkLst>
              <pc:docMk/>
              <pc:sldMasterMk cId="2168357150" sldId="2147483648"/>
              <pc:sldLayoutMk cId="1399635338" sldId="2147483706"/>
              <ac:picMk id="12" creationId="{A71E8EBA-BCC2-4784-85CB-D8D1B2083F88}"/>
            </ac:picMkLst>
          </pc:picChg>
          <pc:picChg chg="add del mod">
            <ac:chgData name="Adriana Brüser" userId="9ebb99c8-43bc-4f2e-8ca8-3a1e81e8237f" providerId="ADAL" clId="{74094C53-DF86-4759-8B76-7A049E61A107}" dt="2021-01-19T16:56:05.742" v="372" actId="478"/>
            <ac:picMkLst>
              <pc:docMk/>
              <pc:sldMasterMk cId="2168357150" sldId="2147483648"/>
              <pc:sldLayoutMk cId="1399635338" sldId="2147483706"/>
              <ac:picMk id="13" creationId="{2C89BA58-AF70-4A0B-A05A-41F38AB9B2B7}"/>
            </ac:picMkLst>
          </pc:picChg>
          <pc:picChg chg="add del mod">
            <ac:chgData name="Adriana Brüser" userId="9ebb99c8-43bc-4f2e-8ca8-3a1e81e8237f" providerId="ADAL" clId="{74094C53-DF86-4759-8B76-7A049E61A107}" dt="2021-01-19T16:56:05.197" v="371" actId="478"/>
            <ac:picMkLst>
              <pc:docMk/>
              <pc:sldMasterMk cId="2168357150" sldId="2147483648"/>
              <pc:sldLayoutMk cId="1399635338" sldId="2147483706"/>
              <ac:picMk id="15" creationId="{DFDA98AB-2891-4A2A-9CED-B2E3FE8D7B07}"/>
            </ac:picMkLst>
          </pc:picChg>
          <pc:picChg chg="add del mod">
            <ac:chgData name="Adriana Brüser" userId="9ebb99c8-43bc-4f2e-8ca8-3a1e81e8237f" providerId="ADAL" clId="{74094C53-DF86-4759-8B76-7A049E61A107}" dt="2021-01-19T16:56:04.719" v="370" actId="478"/>
            <ac:picMkLst>
              <pc:docMk/>
              <pc:sldMasterMk cId="2168357150" sldId="2147483648"/>
              <pc:sldLayoutMk cId="1399635338" sldId="2147483706"/>
              <ac:picMk id="17" creationId="{4BF106D0-9790-42B2-97E8-82BD10331258}"/>
            </ac:picMkLst>
          </pc:picChg>
          <pc:picChg chg="add del mod">
            <ac:chgData name="Adriana Brüser" userId="9ebb99c8-43bc-4f2e-8ca8-3a1e81e8237f" providerId="ADAL" clId="{74094C53-DF86-4759-8B76-7A049E61A107}" dt="2021-01-19T16:56:03.092" v="369" actId="478"/>
            <ac:picMkLst>
              <pc:docMk/>
              <pc:sldMasterMk cId="2168357150" sldId="2147483648"/>
              <pc:sldLayoutMk cId="1399635338" sldId="2147483706"/>
              <ac:picMk id="19" creationId="{836E7A3F-9FE5-47EF-85DC-1801FF0F0BCB}"/>
            </ac:picMkLst>
          </pc:picChg>
          <pc:picChg chg="add mod ord">
            <ac:chgData name="Adriana Brüser" userId="9ebb99c8-43bc-4f2e-8ca8-3a1e81e8237f" providerId="ADAL" clId="{74094C53-DF86-4759-8B76-7A049E61A107}" dt="2021-01-19T16:56:12.234" v="375" actId="167"/>
            <ac:picMkLst>
              <pc:docMk/>
              <pc:sldMasterMk cId="2168357150" sldId="2147483648"/>
              <pc:sldLayoutMk cId="1399635338" sldId="2147483706"/>
              <ac:picMk id="20" creationId="{6C56E9FC-957B-41BB-AC48-ECEE21A0CEA5}"/>
            </ac:picMkLst>
          </pc:picChg>
        </pc:sldLayoutChg>
        <pc:sldLayoutChg chg="addSp delSp modSp mod">
          <pc:chgData name="Adriana Brüser" userId="9ebb99c8-43bc-4f2e-8ca8-3a1e81e8237f" providerId="ADAL" clId="{74094C53-DF86-4759-8B76-7A049E61A107}" dt="2021-01-19T17:03:20.593" v="432" actId="167"/>
          <pc:sldLayoutMkLst>
            <pc:docMk/>
            <pc:sldMasterMk cId="2168357150" sldId="2147483648"/>
            <pc:sldLayoutMk cId="312231674" sldId="2147483707"/>
          </pc:sldLayoutMkLst>
          <pc:spChg chg="mod">
            <ac:chgData name="Adriana Brüser" userId="9ebb99c8-43bc-4f2e-8ca8-3a1e81e8237f" providerId="ADAL" clId="{74094C53-DF86-4759-8B76-7A049E61A107}" dt="2021-01-18T14:09:06.904" v="74" actId="20577"/>
            <ac:spMkLst>
              <pc:docMk/>
              <pc:sldMasterMk cId="2168357150" sldId="2147483648"/>
              <pc:sldLayoutMk cId="312231674" sldId="2147483707"/>
              <ac:spMk id="5" creationId="{95F0B00B-06DF-41F8-9940-A238F330A083}"/>
            </ac:spMkLst>
          </pc:spChg>
          <pc:spChg chg="mod">
            <ac:chgData name="Adriana Brüser" userId="9ebb99c8-43bc-4f2e-8ca8-3a1e81e8237f" providerId="ADAL" clId="{74094C53-DF86-4759-8B76-7A049E61A107}" dt="2021-01-18T14:10:08.995" v="88" actId="1076"/>
            <ac:spMkLst>
              <pc:docMk/>
              <pc:sldMasterMk cId="2168357150" sldId="2147483648"/>
              <pc:sldLayoutMk cId="312231674" sldId="2147483707"/>
              <ac:spMk id="6" creationId="{8892C0BA-2424-4E1D-BF98-A65159DDE343}"/>
            </ac:spMkLst>
          </pc:spChg>
          <pc:spChg chg="add del mod">
            <ac:chgData name="Adriana Brüser" userId="9ebb99c8-43bc-4f2e-8ca8-3a1e81e8237f" providerId="ADAL" clId="{74094C53-DF86-4759-8B76-7A049E61A107}" dt="2021-01-19T16:41:25.229" v="235"/>
            <ac:spMkLst>
              <pc:docMk/>
              <pc:sldMasterMk cId="2168357150" sldId="2147483648"/>
              <pc:sldLayoutMk cId="312231674" sldId="2147483707"/>
              <ac:spMk id="31" creationId="{987F04EE-CFEB-41FC-BF47-7986657E585F}"/>
            </ac:spMkLst>
          </pc:spChg>
          <pc:spChg chg="add mod">
            <ac:chgData name="Adriana Brüser" userId="9ebb99c8-43bc-4f2e-8ca8-3a1e81e8237f" providerId="ADAL" clId="{74094C53-DF86-4759-8B76-7A049E61A107}" dt="2021-01-19T16:47:07.507" v="284" actId="207"/>
            <ac:spMkLst>
              <pc:docMk/>
              <pc:sldMasterMk cId="2168357150" sldId="2147483648"/>
              <pc:sldLayoutMk cId="312231674" sldId="2147483707"/>
              <ac:spMk id="33" creationId="{C4F279EB-9FA5-41D7-8F3B-9D131C95733D}"/>
            </ac:spMkLst>
          </pc:spChg>
          <pc:spChg chg="add mod">
            <ac:chgData name="Adriana Brüser" userId="9ebb99c8-43bc-4f2e-8ca8-3a1e81e8237f" providerId="ADAL" clId="{74094C53-DF86-4759-8B76-7A049E61A107}" dt="2021-01-19T16:47:53.285" v="294" actId="207"/>
            <ac:spMkLst>
              <pc:docMk/>
              <pc:sldMasterMk cId="2168357150" sldId="2147483648"/>
              <pc:sldLayoutMk cId="312231674" sldId="2147483707"/>
              <ac:spMk id="34" creationId="{BFF35F83-76FD-410E-9960-3581ADAB016C}"/>
            </ac:spMkLst>
          </pc:spChg>
          <pc:spChg chg="add mod">
            <ac:chgData name="Adriana Brüser" userId="9ebb99c8-43bc-4f2e-8ca8-3a1e81e8237f" providerId="ADAL" clId="{74094C53-DF86-4759-8B76-7A049E61A107}" dt="2021-01-19T16:47:28.036" v="289" actId="207"/>
            <ac:spMkLst>
              <pc:docMk/>
              <pc:sldMasterMk cId="2168357150" sldId="2147483648"/>
              <pc:sldLayoutMk cId="312231674" sldId="2147483707"/>
              <ac:spMk id="35" creationId="{383217F2-821A-42A0-9199-1C70EC9B5466}"/>
            </ac:spMkLst>
          </pc:spChg>
          <pc:spChg chg="add mod ord">
            <ac:chgData name="Adriana Brüser" userId="9ebb99c8-43bc-4f2e-8ca8-3a1e81e8237f" providerId="ADAL" clId="{74094C53-DF86-4759-8B76-7A049E61A107}" dt="2021-01-19T16:47:18.083" v="288" actId="167"/>
            <ac:spMkLst>
              <pc:docMk/>
              <pc:sldMasterMk cId="2168357150" sldId="2147483648"/>
              <pc:sldLayoutMk cId="312231674" sldId="2147483707"/>
              <ac:spMk id="36" creationId="{5C107790-91ED-46E3-B47D-0FB558872656}"/>
            </ac:spMkLst>
          </pc:spChg>
          <pc:spChg chg="add mod ord">
            <ac:chgData name="Adriana Brüser" userId="9ebb99c8-43bc-4f2e-8ca8-3a1e81e8237f" providerId="ADAL" clId="{74094C53-DF86-4759-8B76-7A049E61A107}" dt="2021-01-19T16:47:49.725" v="293" actId="167"/>
            <ac:spMkLst>
              <pc:docMk/>
              <pc:sldMasterMk cId="2168357150" sldId="2147483648"/>
              <pc:sldLayoutMk cId="312231674" sldId="2147483707"/>
              <ac:spMk id="37" creationId="{68E8D6CF-7453-46F5-8394-65751A89ECBB}"/>
            </ac:spMkLst>
          </pc:spChg>
          <pc:spChg chg="add mod ord">
            <ac:chgData name="Adriana Brüser" userId="9ebb99c8-43bc-4f2e-8ca8-3a1e81e8237f" providerId="ADAL" clId="{74094C53-DF86-4759-8B76-7A049E61A107}" dt="2021-01-19T16:48:01.317" v="298" actId="167"/>
            <ac:spMkLst>
              <pc:docMk/>
              <pc:sldMasterMk cId="2168357150" sldId="2147483648"/>
              <pc:sldLayoutMk cId="312231674" sldId="2147483707"/>
              <ac:spMk id="38" creationId="{ED625243-6C03-4C07-8DD8-EFDF4D2F942A}"/>
            </ac:spMkLst>
          </pc:spChg>
          <pc:spChg chg="mod ord">
            <ac:chgData name="Adriana Brüser" userId="9ebb99c8-43bc-4f2e-8ca8-3a1e81e8237f" providerId="ADAL" clId="{74094C53-DF86-4759-8B76-7A049E61A107}" dt="2021-01-19T16:47:16.118" v="287" actId="167"/>
            <ac:spMkLst>
              <pc:docMk/>
              <pc:sldMasterMk cId="2168357150" sldId="2147483648"/>
              <pc:sldLayoutMk cId="312231674" sldId="2147483707"/>
              <ac:spMk id="146" creationId="{3C7C20CA-2972-4A3C-BE30-87C9DE3969A5}"/>
            </ac:spMkLst>
          </pc:spChg>
          <pc:spChg chg="mod">
            <ac:chgData name="Adriana Brüser" userId="9ebb99c8-43bc-4f2e-8ca8-3a1e81e8237f" providerId="ADAL" clId="{74094C53-DF86-4759-8B76-7A049E61A107}" dt="2021-01-19T16:46:05.937" v="280" actId="1076"/>
            <ac:spMkLst>
              <pc:docMk/>
              <pc:sldMasterMk cId="2168357150" sldId="2147483648"/>
              <pc:sldLayoutMk cId="312231674" sldId="2147483707"/>
              <ac:spMk id="150" creationId="{3271172F-2C41-418D-976A-0747BAC5E877}"/>
            </ac:spMkLst>
          </pc:spChg>
          <pc:spChg chg="mod">
            <ac:chgData name="Adriana Brüser" userId="9ebb99c8-43bc-4f2e-8ca8-3a1e81e8237f" providerId="ADAL" clId="{74094C53-DF86-4759-8B76-7A049E61A107}" dt="2021-01-19T16:46:05.937" v="280" actId="1076"/>
            <ac:spMkLst>
              <pc:docMk/>
              <pc:sldMasterMk cId="2168357150" sldId="2147483648"/>
              <pc:sldLayoutMk cId="312231674" sldId="2147483707"/>
              <ac:spMk id="151" creationId="{6A1ACEC0-4E55-4C87-AA65-29B9AC6B3F22}"/>
            </ac:spMkLst>
          </pc:spChg>
          <pc:spChg chg="mod ord">
            <ac:chgData name="Adriana Brüser" userId="9ebb99c8-43bc-4f2e-8ca8-3a1e81e8237f" providerId="ADAL" clId="{74094C53-DF86-4759-8B76-7A049E61A107}" dt="2021-01-19T16:46:53.090" v="281" actId="167"/>
            <ac:spMkLst>
              <pc:docMk/>
              <pc:sldMasterMk cId="2168357150" sldId="2147483648"/>
              <pc:sldLayoutMk cId="312231674" sldId="2147483707"/>
              <ac:spMk id="152" creationId="{95C9260C-693A-4CA5-8119-B6CDA6AB149B}"/>
            </ac:spMkLst>
          </pc:spChg>
          <pc:picChg chg="del mod">
            <ac:chgData name="Adriana Brüser" userId="9ebb99c8-43bc-4f2e-8ca8-3a1e81e8237f" providerId="ADAL" clId="{74094C53-DF86-4759-8B76-7A049E61A107}" dt="2021-01-19T16:55:38.640" v="359" actId="478"/>
            <ac:picMkLst>
              <pc:docMk/>
              <pc:sldMasterMk cId="2168357150" sldId="2147483648"/>
              <pc:sldLayoutMk cId="312231674" sldId="2147483707"/>
              <ac:picMk id="8" creationId="{3F5176F1-0112-480A-9E43-A5C6B2ADCF23}"/>
            </ac:picMkLst>
          </pc:picChg>
          <pc:picChg chg="del">
            <ac:chgData name="Adriana Brüser" userId="9ebb99c8-43bc-4f2e-8ca8-3a1e81e8237f" providerId="ADAL" clId="{74094C53-DF86-4759-8B76-7A049E61A107}" dt="2021-01-18T14:08:56.285" v="70" actId="478"/>
            <ac:picMkLst>
              <pc:docMk/>
              <pc:sldMasterMk cId="2168357150" sldId="2147483648"/>
              <pc:sldLayoutMk cId="312231674" sldId="2147483707"/>
              <ac:picMk id="26" creationId="{08EED08B-BE41-432D-B5D9-475D3334467A}"/>
            </ac:picMkLst>
          </pc:picChg>
          <pc:picChg chg="add del mod ord">
            <ac:chgData name="Adriana Brüser" userId="9ebb99c8-43bc-4f2e-8ca8-3a1e81e8237f" providerId="ADAL" clId="{74094C53-DF86-4759-8B76-7A049E61A107}" dt="2021-01-18T14:10:10.839" v="89" actId="478"/>
            <ac:picMkLst>
              <pc:docMk/>
              <pc:sldMasterMk cId="2168357150" sldId="2147483648"/>
              <pc:sldLayoutMk cId="312231674" sldId="2147483707"/>
              <ac:picMk id="31" creationId="{E5BCCC4C-13AE-4E3F-9275-40334F1E8E53}"/>
            </ac:picMkLst>
          </pc:picChg>
          <pc:picChg chg="add mod">
            <ac:chgData name="Adriana Brüser" userId="9ebb99c8-43bc-4f2e-8ca8-3a1e81e8237f" providerId="ADAL" clId="{74094C53-DF86-4759-8B76-7A049E61A107}" dt="2021-01-18T14:10:11.169" v="90"/>
            <ac:picMkLst>
              <pc:docMk/>
              <pc:sldMasterMk cId="2168357150" sldId="2147483648"/>
              <pc:sldLayoutMk cId="312231674" sldId="2147483707"/>
              <ac:picMk id="32" creationId="{7EF900C0-DCBB-4AF1-855A-88AF763146D7}"/>
            </ac:picMkLst>
          </pc:picChg>
          <pc:picChg chg="add mod ord">
            <ac:chgData name="Adriana Brüser" userId="9ebb99c8-43bc-4f2e-8ca8-3a1e81e8237f" providerId="ADAL" clId="{74094C53-DF86-4759-8B76-7A049E61A107}" dt="2021-01-19T17:03:20.593" v="432" actId="167"/>
            <ac:picMkLst>
              <pc:docMk/>
              <pc:sldMasterMk cId="2168357150" sldId="2147483648"/>
              <pc:sldLayoutMk cId="312231674" sldId="2147483707"/>
              <ac:picMk id="39" creationId="{60405B9F-5986-4298-9A52-77D894372F5B}"/>
            </ac:picMkLst>
          </pc:picChg>
        </pc:sldLayoutChg>
        <pc:sldLayoutChg chg="addSp delSp modSp mod">
          <pc:chgData name="Adriana Brüser" userId="9ebb99c8-43bc-4f2e-8ca8-3a1e81e8237f" providerId="ADAL" clId="{74094C53-DF86-4759-8B76-7A049E61A107}" dt="2021-01-19T17:01:17.210" v="417" actId="732"/>
          <pc:sldLayoutMkLst>
            <pc:docMk/>
            <pc:sldMasterMk cId="2168357150" sldId="2147483648"/>
            <pc:sldLayoutMk cId="1498338772" sldId="2147483708"/>
          </pc:sldLayoutMkLst>
          <pc:spChg chg="mod">
            <ac:chgData name="Adriana Brüser" userId="9ebb99c8-43bc-4f2e-8ca8-3a1e81e8237f" providerId="ADAL" clId="{74094C53-DF86-4759-8B76-7A049E61A107}" dt="2021-01-18T14:10:49.587" v="102" actId="20577"/>
            <ac:spMkLst>
              <pc:docMk/>
              <pc:sldMasterMk cId="2168357150" sldId="2147483648"/>
              <pc:sldLayoutMk cId="1498338772" sldId="2147483708"/>
              <ac:spMk id="14" creationId="{0A490D77-2950-4532-A0B0-5CCF2C8A4596}"/>
            </ac:spMkLst>
          </pc:spChg>
          <pc:spChg chg="mod">
            <ac:chgData name="Adriana Brüser" userId="9ebb99c8-43bc-4f2e-8ca8-3a1e81e8237f" providerId="ADAL" clId="{74094C53-DF86-4759-8B76-7A049E61A107}" dt="2021-01-18T14:10:46.751" v="101" actId="20577"/>
            <ac:spMkLst>
              <pc:docMk/>
              <pc:sldMasterMk cId="2168357150" sldId="2147483648"/>
              <pc:sldLayoutMk cId="1498338772" sldId="2147483708"/>
              <ac:spMk id="16" creationId="{5B8D948F-CE09-45B0-AE88-D143A3C351AE}"/>
            </ac:spMkLst>
          </pc:spChg>
          <pc:picChg chg="add mod">
            <ac:chgData name="Adriana Brüser" userId="9ebb99c8-43bc-4f2e-8ca8-3a1e81e8237f" providerId="ADAL" clId="{74094C53-DF86-4759-8B76-7A049E61A107}" dt="2021-01-18T14:10:51.525" v="104"/>
            <ac:picMkLst>
              <pc:docMk/>
              <pc:sldMasterMk cId="2168357150" sldId="2147483648"/>
              <pc:sldLayoutMk cId="1498338772" sldId="2147483708"/>
              <ac:picMk id="11" creationId="{C7B2923E-A0C4-408D-84FB-FBBEABCBAE4F}"/>
            </ac:picMkLst>
          </pc:picChg>
          <pc:picChg chg="del">
            <ac:chgData name="Adriana Brüser" userId="9ebb99c8-43bc-4f2e-8ca8-3a1e81e8237f" providerId="ADAL" clId="{74094C53-DF86-4759-8B76-7A049E61A107}" dt="2021-01-18T14:10:51.302" v="103" actId="478"/>
            <ac:picMkLst>
              <pc:docMk/>
              <pc:sldMasterMk cId="2168357150" sldId="2147483648"/>
              <pc:sldLayoutMk cId="1498338772" sldId="2147483708"/>
              <ac:picMk id="12" creationId="{BE09E229-A194-4DF5-9BD8-02F44EFDBF9C}"/>
            </ac:picMkLst>
          </pc:picChg>
          <pc:picChg chg="add mod ord modCrop">
            <ac:chgData name="Adriana Brüser" userId="9ebb99c8-43bc-4f2e-8ca8-3a1e81e8237f" providerId="ADAL" clId="{74094C53-DF86-4759-8B76-7A049E61A107}" dt="2021-01-19T17:01:17.210" v="417" actId="732"/>
            <ac:picMkLst>
              <pc:docMk/>
              <pc:sldMasterMk cId="2168357150" sldId="2147483648"/>
              <pc:sldLayoutMk cId="1498338772" sldId="2147483708"/>
              <ac:picMk id="12" creationId="{E6C703F6-5B7B-4DB4-938E-63BA04C95E73}"/>
            </ac:picMkLst>
          </pc:picChg>
          <pc:picChg chg="del">
            <ac:chgData name="Adriana Brüser" userId="9ebb99c8-43bc-4f2e-8ca8-3a1e81e8237f" providerId="ADAL" clId="{74094C53-DF86-4759-8B76-7A049E61A107}" dt="2021-01-19T16:59:24.411" v="399" actId="478"/>
            <ac:picMkLst>
              <pc:docMk/>
              <pc:sldMasterMk cId="2168357150" sldId="2147483648"/>
              <pc:sldLayoutMk cId="1498338772" sldId="2147483708"/>
              <ac:picMk id="20" creationId="{4CF30487-0455-4C77-A294-3304500E5C0A}"/>
            </ac:picMkLst>
          </pc:picChg>
        </pc:sldLayoutChg>
        <pc:sldLayoutChg chg="addSp delSp modSp mod">
          <pc:chgData name="Adriana Brüser" userId="9ebb99c8-43bc-4f2e-8ca8-3a1e81e8237f" providerId="ADAL" clId="{74094C53-DF86-4759-8B76-7A049E61A107}" dt="2021-01-19T17:01:43.021" v="423" actId="167"/>
          <pc:sldLayoutMkLst>
            <pc:docMk/>
            <pc:sldMasterMk cId="2168357150" sldId="2147483648"/>
            <pc:sldLayoutMk cId="2293935550" sldId="2147483709"/>
          </pc:sldLayoutMkLst>
          <pc:spChg chg="mod">
            <ac:chgData name="Adriana Brüser" userId="9ebb99c8-43bc-4f2e-8ca8-3a1e81e8237f" providerId="ADAL" clId="{74094C53-DF86-4759-8B76-7A049E61A107}" dt="2021-01-18T14:11:05.259" v="110" actId="20577"/>
            <ac:spMkLst>
              <pc:docMk/>
              <pc:sldMasterMk cId="2168357150" sldId="2147483648"/>
              <pc:sldLayoutMk cId="2293935550" sldId="2147483709"/>
              <ac:spMk id="14" creationId="{0A490D77-2950-4532-A0B0-5CCF2C8A4596}"/>
            </ac:spMkLst>
          </pc:spChg>
          <pc:spChg chg="mod">
            <ac:chgData name="Adriana Brüser" userId="9ebb99c8-43bc-4f2e-8ca8-3a1e81e8237f" providerId="ADAL" clId="{74094C53-DF86-4759-8B76-7A049E61A107}" dt="2021-01-18T14:11:03.411" v="109" actId="20577"/>
            <ac:spMkLst>
              <pc:docMk/>
              <pc:sldMasterMk cId="2168357150" sldId="2147483648"/>
              <pc:sldLayoutMk cId="2293935550" sldId="2147483709"/>
              <ac:spMk id="16" creationId="{5B8D948F-CE09-45B0-AE88-D143A3C351AE}"/>
            </ac:spMkLst>
          </pc:spChg>
          <pc:picChg chg="add mod">
            <ac:chgData name="Adriana Brüser" userId="9ebb99c8-43bc-4f2e-8ca8-3a1e81e8237f" providerId="ADAL" clId="{74094C53-DF86-4759-8B76-7A049E61A107}" dt="2021-01-18T14:11:06.900" v="112"/>
            <ac:picMkLst>
              <pc:docMk/>
              <pc:sldMasterMk cId="2168357150" sldId="2147483648"/>
              <pc:sldLayoutMk cId="2293935550" sldId="2147483709"/>
              <ac:picMk id="11" creationId="{56FA9EB8-0F08-4A0A-BDB6-A0AE7CD13FF4}"/>
            </ac:picMkLst>
          </pc:picChg>
          <pc:picChg chg="del">
            <ac:chgData name="Adriana Brüser" userId="9ebb99c8-43bc-4f2e-8ca8-3a1e81e8237f" providerId="ADAL" clId="{74094C53-DF86-4759-8B76-7A049E61A107}" dt="2021-01-18T14:11:06.681" v="111" actId="478"/>
            <ac:picMkLst>
              <pc:docMk/>
              <pc:sldMasterMk cId="2168357150" sldId="2147483648"/>
              <pc:sldLayoutMk cId="2293935550" sldId="2147483709"/>
              <ac:picMk id="12" creationId="{1BBB82F0-8922-4BA6-AB06-4EF5922DF11B}"/>
            </ac:picMkLst>
          </pc:picChg>
          <pc:picChg chg="add mod ord">
            <ac:chgData name="Adriana Brüser" userId="9ebb99c8-43bc-4f2e-8ca8-3a1e81e8237f" providerId="ADAL" clId="{74094C53-DF86-4759-8B76-7A049E61A107}" dt="2021-01-19T17:01:43.021" v="423" actId="167"/>
            <ac:picMkLst>
              <pc:docMk/>
              <pc:sldMasterMk cId="2168357150" sldId="2147483648"/>
              <pc:sldLayoutMk cId="2293935550" sldId="2147483709"/>
              <ac:picMk id="12" creationId="{66F438AB-FD1E-424F-AAF9-05089B3A5FCF}"/>
            </ac:picMkLst>
          </pc:picChg>
          <pc:picChg chg="del">
            <ac:chgData name="Adriana Brüser" userId="9ebb99c8-43bc-4f2e-8ca8-3a1e81e8237f" providerId="ADAL" clId="{74094C53-DF86-4759-8B76-7A049E61A107}" dt="2021-01-19T17:01:40.489" v="421" actId="478"/>
            <ac:picMkLst>
              <pc:docMk/>
              <pc:sldMasterMk cId="2168357150" sldId="2147483648"/>
              <pc:sldLayoutMk cId="2293935550" sldId="2147483709"/>
              <ac:picMk id="20" creationId="{4CF30487-0455-4C77-A294-3304500E5C0A}"/>
            </ac:picMkLst>
          </pc:picChg>
        </pc:sldLayoutChg>
        <pc:sldLayoutChg chg="addSp delSp modSp mod">
          <pc:chgData name="Adriana Brüser" userId="9ebb99c8-43bc-4f2e-8ca8-3a1e81e8237f" providerId="ADAL" clId="{74094C53-DF86-4759-8B76-7A049E61A107}" dt="2021-01-19T17:01:48.742" v="426" actId="167"/>
          <pc:sldLayoutMkLst>
            <pc:docMk/>
            <pc:sldMasterMk cId="2168357150" sldId="2147483648"/>
            <pc:sldLayoutMk cId="2546339094" sldId="2147483711"/>
          </pc:sldLayoutMkLst>
          <pc:spChg chg="mod">
            <ac:chgData name="Adriana Brüser" userId="9ebb99c8-43bc-4f2e-8ca8-3a1e81e8237f" providerId="ADAL" clId="{74094C53-DF86-4759-8B76-7A049E61A107}" dt="2021-01-18T14:11:23.621" v="122" actId="20577"/>
            <ac:spMkLst>
              <pc:docMk/>
              <pc:sldMasterMk cId="2168357150" sldId="2147483648"/>
              <pc:sldLayoutMk cId="2546339094" sldId="2147483711"/>
              <ac:spMk id="14" creationId="{0A490D77-2950-4532-A0B0-5CCF2C8A4596}"/>
            </ac:spMkLst>
          </pc:spChg>
          <pc:spChg chg="mod">
            <ac:chgData name="Adriana Brüser" userId="9ebb99c8-43bc-4f2e-8ca8-3a1e81e8237f" providerId="ADAL" clId="{74094C53-DF86-4759-8B76-7A049E61A107}" dt="2021-01-18T14:11:23.399" v="121" actId="20577"/>
            <ac:spMkLst>
              <pc:docMk/>
              <pc:sldMasterMk cId="2168357150" sldId="2147483648"/>
              <pc:sldLayoutMk cId="2546339094" sldId="2147483711"/>
              <ac:spMk id="16" creationId="{5B8D948F-CE09-45B0-AE88-D143A3C351AE}"/>
            </ac:spMkLst>
          </pc:spChg>
          <pc:picChg chg="add del mod">
            <ac:chgData name="Adriana Brüser" userId="9ebb99c8-43bc-4f2e-8ca8-3a1e81e8237f" providerId="ADAL" clId="{74094C53-DF86-4759-8B76-7A049E61A107}" dt="2021-01-18T14:11:24.289" v="124"/>
            <ac:picMkLst>
              <pc:docMk/>
              <pc:sldMasterMk cId="2168357150" sldId="2147483648"/>
              <pc:sldLayoutMk cId="2546339094" sldId="2147483711"/>
              <ac:picMk id="11" creationId="{80BC98E8-BBB0-45F3-B9FB-8E6D498ACCB7}"/>
            </ac:picMkLst>
          </pc:picChg>
          <pc:picChg chg="add del">
            <ac:chgData name="Adriana Brüser" userId="9ebb99c8-43bc-4f2e-8ca8-3a1e81e8237f" providerId="ADAL" clId="{74094C53-DF86-4759-8B76-7A049E61A107}" dt="2021-01-18T14:11:23.938" v="123" actId="478"/>
            <ac:picMkLst>
              <pc:docMk/>
              <pc:sldMasterMk cId="2168357150" sldId="2147483648"/>
              <pc:sldLayoutMk cId="2546339094" sldId="2147483711"/>
              <ac:picMk id="12" creationId="{823EAD08-5CA9-4A6F-827D-0BF4084E5D28}"/>
            </ac:picMkLst>
          </pc:picChg>
          <pc:picChg chg="add mod ord">
            <ac:chgData name="Adriana Brüser" userId="9ebb99c8-43bc-4f2e-8ca8-3a1e81e8237f" providerId="ADAL" clId="{74094C53-DF86-4759-8B76-7A049E61A107}" dt="2021-01-19T17:01:48.742" v="426" actId="167"/>
            <ac:picMkLst>
              <pc:docMk/>
              <pc:sldMasterMk cId="2168357150" sldId="2147483648"/>
              <pc:sldLayoutMk cId="2546339094" sldId="2147483711"/>
              <ac:picMk id="12" creationId="{ED1DA51E-ED1A-49C2-844D-2C6FF7D98482}"/>
            </ac:picMkLst>
          </pc:picChg>
          <pc:picChg chg="del">
            <ac:chgData name="Adriana Brüser" userId="9ebb99c8-43bc-4f2e-8ca8-3a1e81e8237f" providerId="ADAL" clId="{74094C53-DF86-4759-8B76-7A049E61A107}" dt="2021-01-19T17:01:45.974" v="424" actId="478"/>
            <ac:picMkLst>
              <pc:docMk/>
              <pc:sldMasterMk cId="2168357150" sldId="2147483648"/>
              <pc:sldLayoutMk cId="2546339094" sldId="2147483711"/>
              <ac:picMk id="20" creationId="{4CF30487-0455-4C77-A294-3304500E5C0A}"/>
            </ac:picMkLst>
          </pc:picChg>
        </pc:sldLayoutChg>
        <pc:sldLayoutChg chg="addSp delSp modSp mod">
          <pc:chgData name="Adriana Brüser" userId="9ebb99c8-43bc-4f2e-8ca8-3a1e81e8237f" providerId="ADAL" clId="{74094C53-DF86-4759-8B76-7A049E61A107}" dt="2021-01-21T08:58:41.057" v="469" actId="20577"/>
          <pc:sldLayoutMkLst>
            <pc:docMk/>
            <pc:sldMasterMk cId="2168357150" sldId="2147483648"/>
            <pc:sldLayoutMk cId="2575555482" sldId="2147483713"/>
          </pc:sldLayoutMkLst>
          <pc:spChg chg="mod">
            <ac:chgData name="Adriana Brüser" userId="9ebb99c8-43bc-4f2e-8ca8-3a1e81e8237f" providerId="ADAL" clId="{74094C53-DF86-4759-8B76-7A049E61A107}" dt="2021-01-21T08:58:33.533" v="467" actId="6549"/>
            <ac:spMkLst>
              <pc:docMk/>
              <pc:sldMasterMk cId="2168357150" sldId="2147483648"/>
              <pc:sldLayoutMk cId="2575555482" sldId="2147483713"/>
              <ac:spMk id="14" creationId="{0A490D77-2950-4532-A0B0-5CCF2C8A4596}"/>
            </ac:spMkLst>
          </pc:spChg>
          <pc:spChg chg="mod">
            <ac:chgData name="Adriana Brüser" userId="9ebb99c8-43bc-4f2e-8ca8-3a1e81e8237f" providerId="ADAL" clId="{74094C53-DF86-4759-8B76-7A049E61A107}" dt="2021-01-20T16:08:59.331" v="449" actId="1076"/>
            <ac:spMkLst>
              <pc:docMk/>
              <pc:sldMasterMk cId="2168357150" sldId="2147483648"/>
              <pc:sldLayoutMk cId="2575555482" sldId="2147483713"/>
              <ac:spMk id="16" creationId="{5B8D948F-CE09-45B0-AE88-D143A3C351AE}"/>
            </ac:spMkLst>
          </pc:spChg>
          <pc:spChg chg="mod">
            <ac:chgData name="Adriana Brüser" userId="9ebb99c8-43bc-4f2e-8ca8-3a1e81e8237f" providerId="ADAL" clId="{74094C53-DF86-4759-8B76-7A049E61A107}" dt="2021-01-21T08:58:41.057" v="469" actId="20577"/>
            <ac:spMkLst>
              <pc:docMk/>
              <pc:sldMasterMk cId="2168357150" sldId="2147483648"/>
              <pc:sldLayoutMk cId="2575555482" sldId="2147483713"/>
              <ac:spMk id="18" creationId="{816B7E31-D2E4-4171-8517-529D98513827}"/>
            </ac:spMkLst>
          </pc:spChg>
          <pc:picChg chg="add mod">
            <ac:chgData name="Adriana Brüser" userId="9ebb99c8-43bc-4f2e-8ca8-3a1e81e8237f" providerId="ADAL" clId="{74094C53-DF86-4759-8B76-7A049E61A107}" dt="2021-01-18T14:11:37.117" v="128"/>
            <ac:picMkLst>
              <pc:docMk/>
              <pc:sldMasterMk cId="2168357150" sldId="2147483648"/>
              <pc:sldLayoutMk cId="2575555482" sldId="2147483713"/>
              <ac:picMk id="11" creationId="{C58DC33A-7B4A-428B-BDC4-74A0DF044E7B}"/>
            </ac:picMkLst>
          </pc:picChg>
          <pc:picChg chg="del">
            <ac:chgData name="Adriana Brüser" userId="9ebb99c8-43bc-4f2e-8ca8-3a1e81e8237f" providerId="ADAL" clId="{74094C53-DF86-4759-8B76-7A049E61A107}" dt="2021-01-18T14:11:36.863" v="127" actId="478"/>
            <ac:picMkLst>
              <pc:docMk/>
              <pc:sldMasterMk cId="2168357150" sldId="2147483648"/>
              <pc:sldLayoutMk cId="2575555482" sldId="2147483713"/>
              <ac:picMk id="12" creationId="{1880AEBE-0D14-454F-BED1-E522AEC247A5}"/>
            </ac:picMkLst>
          </pc:picChg>
          <pc:picChg chg="add mod ord">
            <ac:chgData name="Adriana Brüser" userId="9ebb99c8-43bc-4f2e-8ca8-3a1e81e8237f" providerId="ADAL" clId="{74094C53-DF86-4759-8B76-7A049E61A107}" dt="2021-01-19T17:01:53.697" v="429" actId="167"/>
            <ac:picMkLst>
              <pc:docMk/>
              <pc:sldMasterMk cId="2168357150" sldId="2147483648"/>
              <pc:sldLayoutMk cId="2575555482" sldId="2147483713"/>
              <ac:picMk id="12" creationId="{6FA73F31-701B-4F7A-BCDA-39215C9B8322}"/>
            </ac:picMkLst>
          </pc:picChg>
          <pc:picChg chg="del">
            <ac:chgData name="Adriana Brüser" userId="9ebb99c8-43bc-4f2e-8ca8-3a1e81e8237f" providerId="ADAL" clId="{74094C53-DF86-4759-8B76-7A049E61A107}" dt="2021-01-19T17:01:51.617" v="427" actId="478"/>
            <ac:picMkLst>
              <pc:docMk/>
              <pc:sldMasterMk cId="2168357150" sldId="2147483648"/>
              <pc:sldLayoutMk cId="2575555482" sldId="2147483713"/>
              <ac:picMk id="20" creationId="{4CF30487-0455-4C77-A294-3304500E5C0A}"/>
            </ac:picMkLst>
          </pc:picChg>
        </pc:sldLayoutChg>
        <pc:sldLayoutChg chg="addSp delSp modSp mod">
          <pc:chgData name="Adriana Brüser" userId="9ebb99c8-43bc-4f2e-8ca8-3a1e81e8237f" providerId="ADAL" clId="{74094C53-DF86-4759-8B76-7A049E61A107}" dt="2021-01-19T17:01:31.270" v="420" actId="167"/>
          <pc:sldLayoutMkLst>
            <pc:docMk/>
            <pc:sldMasterMk cId="2168357150" sldId="2147483648"/>
            <pc:sldLayoutMk cId="2293192484" sldId="2147483718"/>
          </pc:sldLayoutMkLst>
          <pc:spChg chg="mod">
            <ac:chgData name="Adriana Brüser" userId="9ebb99c8-43bc-4f2e-8ca8-3a1e81e8237f" providerId="ADAL" clId="{74094C53-DF86-4759-8B76-7A049E61A107}" dt="2021-01-18T14:10:57.935" v="106" actId="20577"/>
            <ac:spMkLst>
              <pc:docMk/>
              <pc:sldMasterMk cId="2168357150" sldId="2147483648"/>
              <pc:sldLayoutMk cId="2293192484" sldId="2147483718"/>
              <ac:spMk id="14" creationId="{0A490D77-2950-4532-A0B0-5CCF2C8A4596}"/>
            </ac:spMkLst>
          </pc:spChg>
          <pc:spChg chg="mod">
            <ac:chgData name="Adriana Brüser" userId="9ebb99c8-43bc-4f2e-8ca8-3a1e81e8237f" providerId="ADAL" clId="{74094C53-DF86-4759-8B76-7A049E61A107}" dt="2021-01-18T14:10:55.793" v="105" actId="20577"/>
            <ac:spMkLst>
              <pc:docMk/>
              <pc:sldMasterMk cId="2168357150" sldId="2147483648"/>
              <pc:sldLayoutMk cId="2293192484" sldId="2147483718"/>
              <ac:spMk id="16" creationId="{5B8D948F-CE09-45B0-AE88-D143A3C351AE}"/>
            </ac:spMkLst>
          </pc:spChg>
          <pc:spChg chg="mod">
            <ac:chgData name="Adriana Brüser" userId="9ebb99c8-43bc-4f2e-8ca8-3a1e81e8237f" providerId="ADAL" clId="{74094C53-DF86-4759-8B76-7A049E61A107}" dt="2021-01-18T14:49:20.947" v="188" actId="20577"/>
            <ac:spMkLst>
              <pc:docMk/>
              <pc:sldMasterMk cId="2168357150" sldId="2147483648"/>
              <pc:sldLayoutMk cId="2293192484" sldId="2147483718"/>
              <ac:spMk id="18" creationId="{816B7E31-D2E4-4171-8517-529D98513827}"/>
            </ac:spMkLst>
          </pc:spChg>
          <pc:picChg chg="add del mod ord">
            <ac:chgData name="Adriana Brüser" userId="9ebb99c8-43bc-4f2e-8ca8-3a1e81e8237f" providerId="ADAL" clId="{74094C53-DF86-4759-8B76-7A049E61A107}" dt="2021-01-19T16:59:58.215" v="406"/>
            <ac:picMkLst>
              <pc:docMk/>
              <pc:sldMasterMk cId="2168357150" sldId="2147483648"/>
              <pc:sldLayoutMk cId="2293192484" sldId="2147483718"/>
              <ac:picMk id="10" creationId="{41E37DF1-CFE5-46A5-9138-DCF8649C18C6}"/>
            </ac:picMkLst>
          </pc:picChg>
          <pc:picChg chg="del">
            <ac:chgData name="Adriana Brüser" userId="9ebb99c8-43bc-4f2e-8ca8-3a1e81e8237f" providerId="ADAL" clId="{74094C53-DF86-4759-8B76-7A049E61A107}" dt="2021-01-18T14:10:59.552" v="107" actId="478"/>
            <ac:picMkLst>
              <pc:docMk/>
              <pc:sldMasterMk cId="2168357150" sldId="2147483648"/>
              <pc:sldLayoutMk cId="2293192484" sldId="2147483718"/>
              <ac:picMk id="10" creationId="{DEF09217-9B65-4BDB-B5BC-6478913F56CD}"/>
            </ac:picMkLst>
          </pc:picChg>
          <pc:picChg chg="add mod">
            <ac:chgData name="Adriana Brüser" userId="9ebb99c8-43bc-4f2e-8ca8-3a1e81e8237f" providerId="ADAL" clId="{74094C53-DF86-4759-8B76-7A049E61A107}" dt="2021-01-18T14:10:59.784" v="108"/>
            <ac:picMkLst>
              <pc:docMk/>
              <pc:sldMasterMk cId="2168357150" sldId="2147483648"/>
              <pc:sldLayoutMk cId="2293192484" sldId="2147483718"/>
              <ac:picMk id="11" creationId="{B244C24C-DF4F-4DC6-A43D-19CD7C42C831}"/>
            </ac:picMkLst>
          </pc:picChg>
          <pc:picChg chg="add mod ord">
            <ac:chgData name="Adriana Brüser" userId="9ebb99c8-43bc-4f2e-8ca8-3a1e81e8237f" providerId="ADAL" clId="{74094C53-DF86-4759-8B76-7A049E61A107}" dt="2021-01-19T17:01:31.270" v="420" actId="167"/>
            <ac:picMkLst>
              <pc:docMk/>
              <pc:sldMasterMk cId="2168357150" sldId="2147483648"/>
              <pc:sldLayoutMk cId="2293192484" sldId="2147483718"/>
              <ac:picMk id="12" creationId="{C58B559F-E8C6-473E-AA6A-2DE017DD99D0}"/>
            </ac:picMkLst>
          </pc:picChg>
          <pc:picChg chg="add del mod">
            <ac:chgData name="Adriana Brüser" userId="9ebb99c8-43bc-4f2e-8ca8-3a1e81e8237f" providerId="ADAL" clId="{74094C53-DF86-4759-8B76-7A049E61A107}" dt="2021-01-19T17:01:27.800" v="418" actId="478"/>
            <ac:picMkLst>
              <pc:docMk/>
              <pc:sldMasterMk cId="2168357150" sldId="2147483648"/>
              <pc:sldLayoutMk cId="2293192484" sldId="2147483718"/>
              <ac:picMk id="20" creationId="{4CF30487-0455-4C77-A294-3304500E5C0A}"/>
            </ac:picMkLst>
          </pc:picChg>
        </pc:sldLayoutChg>
        <pc:sldLayoutChg chg="addSp delSp modSp mod">
          <pc:chgData name="Adriana Brüser" userId="9ebb99c8-43bc-4f2e-8ca8-3a1e81e8237f" providerId="ADAL" clId="{74094C53-DF86-4759-8B76-7A049E61A107}" dt="2021-01-19T17:20:41.518" v="448" actId="166"/>
          <pc:sldLayoutMkLst>
            <pc:docMk/>
            <pc:sldMasterMk cId="2168357150" sldId="2147483648"/>
            <pc:sldLayoutMk cId="1126330863" sldId="2147483719"/>
          </pc:sldLayoutMkLst>
          <pc:spChg chg="add del mod ord">
            <ac:chgData name="Adriana Brüser" userId="9ebb99c8-43bc-4f2e-8ca8-3a1e81e8237f" providerId="ADAL" clId="{74094C53-DF86-4759-8B76-7A049E61A107}" dt="2021-01-19T17:20:41.518" v="448" actId="166"/>
            <ac:spMkLst>
              <pc:docMk/>
              <pc:sldMasterMk cId="2168357150" sldId="2147483648"/>
              <pc:sldLayoutMk cId="1126330863" sldId="2147483719"/>
              <ac:spMk id="2" creationId="{D92B8D51-1BBB-4055-BF58-D6F6CBF2681E}"/>
            </ac:spMkLst>
          </pc:spChg>
          <pc:spChg chg="mod">
            <ac:chgData name="Adriana Brüser" userId="9ebb99c8-43bc-4f2e-8ca8-3a1e81e8237f" providerId="ADAL" clId="{74094C53-DF86-4759-8B76-7A049E61A107}" dt="2021-01-18T14:09:28.308" v="81" actId="20577"/>
            <ac:spMkLst>
              <pc:docMk/>
              <pc:sldMasterMk cId="2168357150" sldId="2147483648"/>
              <pc:sldLayoutMk cId="1126330863" sldId="2147483719"/>
              <ac:spMk id="7" creationId="{50516A09-B0D5-446F-8DEB-078CFE98604A}"/>
            </ac:spMkLst>
          </pc:spChg>
          <pc:spChg chg="mod">
            <ac:chgData name="Adriana Brüser" userId="9ebb99c8-43bc-4f2e-8ca8-3a1e81e8237f" providerId="ADAL" clId="{74094C53-DF86-4759-8B76-7A049E61A107}" dt="2021-01-18T14:09:25.348" v="80" actId="20577"/>
            <ac:spMkLst>
              <pc:docMk/>
              <pc:sldMasterMk cId="2168357150" sldId="2147483648"/>
              <pc:sldLayoutMk cId="1126330863" sldId="2147483719"/>
              <ac:spMk id="8" creationId="{1944FAA1-0A31-4F41-B83D-90F4E6E2B7B4}"/>
            </ac:spMkLst>
          </pc:spChg>
          <pc:picChg chg="del">
            <ac:chgData name="Adriana Brüser" userId="9ebb99c8-43bc-4f2e-8ca8-3a1e81e8237f" providerId="ADAL" clId="{74094C53-DF86-4759-8B76-7A049E61A107}" dt="2021-01-18T14:09:30.254" v="82" actId="478"/>
            <ac:picMkLst>
              <pc:docMk/>
              <pc:sldMasterMk cId="2168357150" sldId="2147483648"/>
              <pc:sldLayoutMk cId="1126330863" sldId="2147483719"/>
              <ac:picMk id="9" creationId="{BBDF1989-6CC2-47B9-8905-A5365F337A0B}"/>
            </ac:picMkLst>
          </pc:picChg>
          <pc:picChg chg="add del mod">
            <ac:chgData name="Adriana Brüser" userId="9ebb99c8-43bc-4f2e-8ca8-3a1e81e8237f" providerId="ADAL" clId="{74094C53-DF86-4759-8B76-7A049E61A107}" dt="2021-01-19T16:56:33.215" v="380"/>
            <ac:picMkLst>
              <pc:docMk/>
              <pc:sldMasterMk cId="2168357150" sldId="2147483648"/>
              <pc:sldLayoutMk cId="1126330863" sldId="2147483719"/>
              <ac:picMk id="9" creationId="{F6FE00F9-4AD5-4DF5-AC3F-94BE37040922}"/>
            </ac:picMkLst>
          </pc:picChg>
          <pc:picChg chg="add mod ord">
            <ac:chgData name="Adriana Brüser" userId="9ebb99c8-43bc-4f2e-8ca8-3a1e81e8237f" providerId="ADAL" clId="{74094C53-DF86-4759-8B76-7A049E61A107}" dt="2021-01-19T16:57:50.652" v="398" actId="1076"/>
            <ac:picMkLst>
              <pc:docMk/>
              <pc:sldMasterMk cId="2168357150" sldId="2147483648"/>
              <pc:sldLayoutMk cId="1126330863" sldId="2147483719"/>
              <ac:picMk id="10" creationId="{13595834-EFC7-44AB-992A-EB8D27714389}"/>
            </ac:picMkLst>
          </pc:picChg>
          <pc:picChg chg="add del mod">
            <ac:chgData name="Adriana Brüser" userId="9ebb99c8-43bc-4f2e-8ca8-3a1e81e8237f" providerId="ADAL" clId="{74094C53-DF86-4759-8B76-7A049E61A107}" dt="2021-01-18T14:10:37.255" v="99" actId="478"/>
            <ac:picMkLst>
              <pc:docMk/>
              <pc:sldMasterMk cId="2168357150" sldId="2147483648"/>
              <pc:sldLayoutMk cId="1126330863" sldId="2147483719"/>
              <ac:picMk id="10" creationId="{166D06C2-FB9B-41F5-897C-9C6CBF83252D}"/>
            </ac:picMkLst>
          </pc:picChg>
          <pc:picChg chg="add mod">
            <ac:chgData name="Adriana Brüser" userId="9ebb99c8-43bc-4f2e-8ca8-3a1e81e8237f" providerId="ADAL" clId="{74094C53-DF86-4759-8B76-7A049E61A107}" dt="2021-01-18T14:10:37.509" v="100"/>
            <ac:picMkLst>
              <pc:docMk/>
              <pc:sldMasterMk cId="2168357150" sldId="2147483648"/>
              <pc:sldLayoutMk cId="1126330863" sldId="2147483719"/>
              <ac:picMk id="11" creationId="{00166B34-AA45-4FD3-A791-0D86826BC8CB}"/>
            </ac:picMkLst>
          </pc:picChg>
          <pc:picChg chg="add del mod">
            <ac:chgData name="Adriana Brüser" userId="9ebb99c8-43bc-4f2e-8ca8-3a1e81e8237f" providerId="ADAL" clId="{74094C53-DF86-4759-8B76-7A049E61A107}" dt="2021-01-19T16:57:37.040" v="394" actId="478"/>
            <ac:picMkLst>
              <pc:docMk/>
              <pc:sldMasterMk cId="2168357150" sldId="2147483648"/>
              <pc:sldLayoutMk cId="1126330863" sldId="2147483719"/>
              <ac:picMk id="13" creationId="{2D4D0A9C-8995-427D-A2A3-142934BAE44D}"/>
            </ac:picMkLst>
          </pc:picChg>
        </pc:sldLayoutChg>
        <pc:sldLayoutChg chg="addSp delSp modSp mod">
          <pc:chgData name="Adriana Brüser" userId="9ebb99c8-43bc-4f2e-8ca8-3a1e81e8237f" providerId="ADAL" clId="{74094C53-DF86-4759-8B76-7A049E61A107}" dt="2021-01-19T16:11:13.077" v="227" actId="13926"/>
          <pc:sldLayoutMkLst>
            <pc:docMk/>
            <pc:sldMasterMk cId="2168357150" sldId="2147483648"/>
            <pc:sldLayoutMk cId="837989620" sldId="2147483720"/>
          </pc:sldLayoutMkLst>
          <pc:spChg chg="mod">
            <ac:chgData name="Adriana Brüser" userId="9ebb99c8-43bc-4f2e-8ca8-3a1e81e8237f" providerId="ADAL" clId="{74094C53-DF86-4759-8B76-7A049E61A107}" dt="2021-01-19T16:11:13.077" v="227" actId="13926"/>
            <ac:spMkLst>
              <pc:docMk/>
              <pc:sldMasterMk cId="2168357150" sldId="2147483648"/>
              <pc:sldLayoutMk cId="837989620" sldId="2147483720"/>
              <ac:spMk id="13" creationId="{939CD75D-5FFC-D842-B0E7-B8F2AAEA3D71}"/>
            </ac:spMkLst>
          </pc:spChg>
          <pc:picChg chg="del">
            <ac:chgData name="Adriana Brüser" userId="9ebb99c8-43bc-4f2e-8ca8-3a1e81e8237f" providerId="ADAL" clId="{74094C53-DF86-4759-8B76-7A049E61A107}" dt="2021-01-18T14:04:32.437" v="2" actId="478"/>
            <ac:picMkLst>
              <pc:docMk/>
              <pc:sldMasterMk cId="2168357150" sldId="2147483648"/>
              <pc:sldLayoutMk cId="837989620" sldId="2147483720"/>
              <ac:picMk id="5" creationId="{64D8FA2D-C128-4E95-B976-1EED789148A5}"/>
            </ac:picMkLst>
          </pc:picChg>
          <pc:picChg chg="add del mod">
            <ac:chgData name="Adriana Brüser" userId="9ebb99c8-43bc-4f2e-8ca8-3a1e81e8237f" providerId="ADAL" clId="{74094C53-DF86-4759-8B76-7A049E61A107}" dt="2021-01-18T14:04:30.226" v="1"/>
            <ac:picMkLst>
              <pc:docMk/>
              <pc:sldMasterMk cId="2168357150" sldId="2147483648"/>
              <pc:sldLayoutMk cId="837989620" sldId="2147483720"/>
              <ac:picMk id="8" creationId="{8295565B-812C-4518-A631-8D38C34A5321}"/>
            </ac:picMkLst>
          </pc:picChg>
          <pc:picChg chg="add mod ord">
            <ac:chgData name="Adriana Brüser" userId="9ebb99c8-43bc-4f2e-8ca8-3a1e81e8237f" providerId="ADAL" clId="{74094C53-DF86-4759-8B76-7A049E61A107}" dt="2021-01-18T14:05:31.408" v="14" actId="1076"/>
            <ac:picMkLst>
              <pc:docMk/>
              <pc:sldMasterMk cId="2168357150" sldId="2147483648"/>
              <pc:sldLayoutMk cId="837989620" sldId="2147483720"/>
              <ac:picMk id="9" creationId="{4C7E6641-521C-4C78-A8B9-BD4E2A501A1E}"/>
            </ac:picMkLst>
          </pc:picChg>
        </pc:sldLayoutChg>
        <pc:sldLayoutChg chg="addSp delSp add del mod modTransition">
          <pc:chgData name="Adriana Brüser" userId="9ebb99c8-43bc-4f2e-8ca8-3a1e81e8237f" providerId="ADAL" clId="{74094C53-DF86-4759-8B76-7A049E61A107}" dt="2021-01-19T16:44:42.763" v="253" actId="2696"/>
          <pc:sldLayoutMkLst>
            <pc:docMk/>
            <pc:sldMasterMk cId="2168357150" sldId="2147483648"/>
            <pc:sldLayoutMk cId="793073524" sldId="2147483721"/>
          </pc:sldLayoutMkLst>
          <pc:spChg chg="add del">
            <ac:chgData name="Adriana Brüser" userId="9ebb99c8-43bc-4f2e-8ca8-3a1e81e8237f" providerId="ADAL" clId="{74094C53-DF86-4759-8B76-7A049E61A107}" dt="2021-01-19T16:43:44.011" v="250" actId="478"/>
            <ac:spMkLst>
              <pc:docMk/>
              <pc:sldMasterMk cId="2168357150" sldId="2147483648"/>
              <pc:sldLayoutMk cId="793073524" sldId="2147483721"/>
              <ac:spMk id="11" creationId="{FBF684F9-6DC7-4FA1-94BA-368D42D06721}"/>
            </ac:spMkLst>
          </pc:spChg>
        </pc:sldLayoutChg>
        <pc:sldLayoutChg chg="addSp delSp modSp del mod">
          <pc:chgData name="Adriana Brüser" userId="9ebb99c8-43bc-4f2e-8ca8-3a1e81e8237f" providerId="ADAL" clId="{74094C53-DF86-4759-8B76-7A049E61A107}" dt="2021-01-19T17:03:43.090" v="433" actId="2696"/>
          <pc:sldLayoutMkLst>
            <pc:docMk/>
            <pc:sldMasterMk cId="2168357150" sldId="2147483648"/>
            <pc:sldLayoutMk cId="2847269939" sldId="2147483721"/>
          </pc:sldLayoutMkLst>
          <pc:picChg chg="del">
            <ac:chgData name="Adriana Brüser" userId="9ebb99c8-43bc-4f2e-8ca8-3a1e81e8237f" providerId="ADAL" clId="{74094C53-DF86-4759-8B76-7A049E61A107}" dt="2021-01-19T16:52:44.679" v="309" actId="478"/>
            <ac:picMkLst>
              <pc:docMk/>
              <pc:sldMasterMk cId="2168357150" sldId="2147483648"/>
              <pc:sldLayoutMk cId="2847269939" sldId="2147483721"/>
              <ac:picMk id="8" creationId="{3F5176F1-0112-480A-9E43-A5C6B2ADCF23}"/>
            </ac:picMkLst>
          </pc:picChg>
          <pc:picChg chg="add mod modCrop">
            <ac:chgData name="Adriana Brüser" userId="9ebb99c8-43bc-4f2e-8ca8-3a1e81e8237f" providerId="ADAL" clId="{74094C53-DF86-4759-8B76-7A049E61A107}" dt="2021-01-19T16:55:29.381" v="358" actId="732"/>
            <ac:picMkLst>
              <pc:docMk/>
              <pc:sldMasterMk cId="2168357150" sldId="2147483648"/>
              <pc:sldLayoutMk cId="2847269939" sldId="2147483721"/>
              <ac:picMk id="39" creationId="{97827F4E-F1A6-4637-9EFA-CFE6C929E16B}"/>
            </ac:picMkLst>
          </pc:picChg>
        </pc:sldLayoutChg>
        <pc:sldLayoutChg chg="modSp add mod modTransition">
          <pc:chgData name="Adriana Brüser" userId="9ebb99c8-43bc-4f2e-8ca8-3a1e81e8237f" providerId="ADAL" clId="{74094C53-DF86-4759-8B76-7A049E61A107}" dt="2021-01-21T09:00:02.052" v="484" actId="20577"/>
          <pc:sldLayoutMkLst>
            <pc:docMk/>
            <pc:sldMasterMk cId="2168357150" sldId="2147483648"/>
            <pc:sldLayoutMk cId="3920212124" sldId="2147483724"/>
          </pc:sldLayoutMkLst>
          <pc:spChg chg="mod">
            <ac:chgData name="Adriana Brüser" userId="9ebb99c8-43bc-4f2e-8ca8-3a1e81e8237f" providerId="ADAL" clId="{74094C53-DF86-4759-8B76-7A049E61A107}" dt="2021-01-21T08:58:24.142" v="453" actId="20577"/>
            <ac:spMkLst>
              <pc:docMk/>
              <pc:sldMasterMk cId="2168357150" sldId="2147483648"/>
              <pc:sldLayoutMk cId="3920212124" sldId="2147483724"/>
              <ac:spMk id="14" creationId="{0A490D77-2950-4532-A0B0-5CCF2C8A4596}"/>
            </ac:spMkLst>
          </pc:spChg>
          <pc:spChg chg="mod">
            <ac:chgData name="Adriana Brüser" userId="9ebb99c8-43bc-4f2e-8ca8-3a1e81e8237f" providerId="ADAL" clId="{74094C53-DF86-4759-8B76-7A049E61A107}" dt="2021-01-21T09:00:02.052" v="484" actId="20577"/>
            <ac:spMkLst>
              <pc:docMk/>
              <pc:sldMasterMk cId="2168357150" sldId="2147483648"/>
              <pc:sldLayoutMk cId="3920212124" sldId="2147483724"/>
              <ac:spMk id="18" creationId="{816B7E31-D2E4-4171-8517-529D9851382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28.04.2021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6ED7E-DC5A-4772-B00E-58E159FF82C5}" type="datetimeFigureOut">
              <a:rPr lang="en-US" smtClean="0"/>
              <a:t>4/28/2021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EE9BC-7664-4700-A240-76E4A681D017}" type="slidenum">
              <a:rPr lang="en-US" smtClean="0"/>
              <a:t>‹Nr.›</a:t>
            </a:fld>
            <a:endParaRPr lang="en-US"/>
          </a:p>
        </p:txBody>
      </p:sp>
    </p:spTree>
    <p:extLst>
      <p:ext uri="{BB962C8B-B14F-4D97-AF65-F5344CB8AC3E}">
        <p14:creationId xmlns:p14="http://schemas.microsoft.com/office/powerpoint/2010/main" val="54426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app.ekipa.de/dashboar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21ED795-81AD-4C5D-BD4F-92015772C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5118"/>
            <a:ext cx="7141248" cy="504914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6458693" y="2799578"/>
            <a:ext cx="6077527" cy="400110"/>
          </a:xfrm>
          <a:prstGeom prst="rect">
            <a:avLst/>
          </a:prstGeom>
          <a:noFill/>
        </p:spPr>
        <p:txBody>
          <a:bodyPr wrap="square" rtlCol="0">
            <a:spAutoFit/>
          </a:bodyPr>
          <a:lstStyle/>
          <a:p>
            <a:r>
              <a:rPr lang="de-DE" sz="2000" spc="600" dirty="0">
                <a:latin typeface="Apercu Pro" panose="02000506040000020004" pitchFamily="50" charset="0"/>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6458693" y="1586192"/>
            <a:ext cx="5733307" cy="1200329"/>
          </a:xfrm>
          <a:prstGeom prst="rect">
            <a:avLst/>
          </a:prstGeom>
          <a:noFill/>
        </p:spPr>
        <p:txBody>
          <a:bodyPr wrap="square" rtlCol="0">
            <a:spAutoFit/>
          </a:bodyPr>
          <a:lstStyle/>
          <a:p>
            <a:r>
              <a:rPr lang="en-US" sz="2400" b="1" kern="1200" spc="600" dirty="0">
                <a:solidFill>
                  <a:schemeClr val="tx1"/>
                </a:solidFill>
                <a:latin typeface="Apercu Pro" panose="02000506040000020004" pitchFamily="50" charset="0"/>
                <a:ea typeface="+mn-ea"/>
                <a:cs typeface="+mn-cs"/>
              </a:rPr>
              <a:t>Innovate Rheumatology </a:t>
            </a:r>
          </a:p>
          <a:p>
            <a:r>
              <a:rPr lang="en-US" sz="2400" b="0" kern="1200" spc="600" dirty="0">
                <a:solidFill>
                  <a:schemeClr val="tx1"/>
                </a:solidFill>
                <a:latin typeface="Apercu Pro" panose="02000506040000020004" pitchFamily="50" charset="0"/>
                <a:ea typeface="+mn-ea"/>
                <a:cs typeface="+mn-cs"/>
              </a:rPr>
              <a:t>Smart, Digitalized, Personalized and Precise</a:t>
            </a:r>
            <a:endParaRPr lang="de-DE" sz="2400" b="0" kern="1200" spc="600" dirty="0">
              <a:solidFill>
                <a:schemeClr val="tx1"/>
              </a:solidFill>
              <a:latin typeface="Apercu Pro" panose="02000506040000020004" pitchFamily="50" charset="0"/>
              <a:ea typeface="+mn-ea"/>
              <a:cs typeface="+mn-cs"/>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12" name="Textplatzhalter 6">
            <a:extLst>
              <a:ext uri="{FF2B5EF4-FFF2-40B4-BE49-F238E27FC236}">
                <a16:creationId xmlns:a16="http://schemas.microsoft.com/office/drawing/2014/main" id="{BE66591F-2E4D-49D1-BC3C-CB4922AD418C}"/>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4" name="Textplatzhalter 6">
            <a:extLst>
              <a:ext uri="{FF2B5EF4-FFF2-40B4-BE49-F238E27FC236}">
                <a16:creationId xmlns:a16="http://schemas.microsoft.com/office/drawing/2014/main" id="{AE8361ED-BFCC-4DEA-9638-629C9D11B9BF}"/>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err="1"/>
              <a:t>Idea</a:t>
            </a:r>
            <a:r>
              <a:rPr lang="de-DE" dirty="0"/>
              <a:t> Titel</a:t>
            </a:r>
          </a:p>
        </p:txBody>
      </p:sp>
      <p:sp>
        <p:nvSpPr>
          <p:cNvPr id="16" name="Textplatzhalter 6">
            <a:extLst>
              <a:ext uri="{FF2B5EF4-FFF2-40B4-BE49-F238E27FC236}">
                <a16:creationId xmlns:a16="http://schemas.microsoft.com/office/drawing/2014/main" id="{4239F109-8AFC-438F-BA83-FB5E2126B125}"/>
              </a:ext>
            </a:extLst>
          </p:cNvPr>
          <p:cNvSpPr>
            <a:spLocks noGrp="1"/>
          </p:cNvSpPr>
          <p:nvPr>
            <p:ph type="body" sz="quarter" idx="12" hasCustomPrompt="1"/>
          </p:nvPr>
        </p:nvSpPr>
        <p:spPr>
          <a:xfrm>
            <a:off x="4442690" y="5376174"/>
            <a:ext cx="5136316" cy="548460"/>
          </a:xfrm>
        </p:spPr>
        <p:txBody>
          <a:bodyPr>
            <a:normAutofit/>
          </a:bodyPr>
          <a:lstStyle>
            <a:lvl1pPr marL="0" indent="0">
              <a:buNone/>
              <a:defRPr sz="2000" b="0">
                <a:latin typeface="Apercu Pro" panose="02000506040000020004" pitchFamily="50" charset="0"/>
              </a:defRPr>
            </a:lvl1pPr>
          </a:lstStyle>
          <a:p>
            <a:pPr lvl="0"/>
            <a:r>
              <a:rPr lang="de-DE" dirty="0"/>
              <a:t>Track</a:t>
            </a:r>
          </a:p>
        </p:txBody>
      </p:sp>
      <p:pic>
        <p:nvPicPr>
          <p:cNvPr id="10" name="Grafik 9">
            <a:extLst>
              <a:ext uri="{FF2B5EF4-FFF2-40B4-BE49-F238E27FC236}">
                <a16:creationId xmlns:a16="http://schemas.microsoft.com/office/drawing/2014/main" id="{48462868-9FBE-4DB3-BFD6-60BA35F99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42" y="330721"/>
            <a:ext cx="3202498" cy="2264290"/>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levator Pitch">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6C703F6-5B7B-4DB4-938E-63BA04C95E73}"/>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830997"/>
          </a:xfrm>
          <a:prstGeom prst="rect">
            <a:avLst/>
          </a:prstGeom>
        </p:spPr>
        <p:txBody>
          <a:bodyPr wrap="square">
            <a:spAutoFit/>
          </a:bodyPr>
          <a:lstStyle/>
          <a:p>
            <a:pPr lvl="0">
              <a:defRPr/>
            </a:pPr>
            <a:r>
              <a:rPr lang="en-US" sz="1600" b="1" dirty="0">
                <a:latin typeface="+mj-lt"/>
              </a:rPr>
              <a:t>Bring your idea to the point: Give us a short elevator pitch about your concept, summarize it briefly and focus on the concrete value proposition! (max. 500 characters excl. spaces)</a:t>
            </a:r>
          </a:p>
          <a:p>
            <a:pPr lvl="0">
              <a:defRPr/>
            </a:pPr>
            <a:endParaRPr lang="de-DE" sz="1600" b="1" dirty="0">
              <a:latin typeface="+mj-lt"/>
            </a:endParaRPr>
          </a:p>
        </p:txBody>
      </p:sp>
      <p:pic>
        <p:nvPicPr>
          <p:cNvPr id="11" name="Grafik 10">
            <a:extLst>
              <a:ext uri="{FF2B5EF4-FFF2-40B4-BE49-F238E27FC236}">
                <a16:creationId xmlns:a16="http://schemas.microsoft.com/office/drawing/2014/main" id="{996172B8-8E29-4424-A510-F8E14E6C0F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66540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and Problem 1">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C58B559F-E8C6-473E-AA6A-2DE017DD99D0}"/>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PROBLEM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problem has been identified? Which specific stakeholders are affected?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0121"/>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094390"/>
            <a:ext cx="10480734" cy="4052308"/>
          </a:xfrm>
        </p:spPr>
        <p:txBody>
          <a:bodyPr>
            <a:noAutofit/>
          </a:bodyPr>
          <a:lstStyle>
            <a:lvl1pPr marL="0" indent="0">
              <a:buNone/>
              <a:defRPr sz="1600">
                <a:latin typeface="+mj-lt"/>
              </a:defRPr>
            </a:lvl1pPr>
          </a:lstStyle>
          <a:p>
            <a:pPr lvl="0"/>
            <a:endParaRPr lang="de-DE" dirty="0"/>
          </a:p>
        </p:txBody>
      </p:sp>
      <p:pic>
        <p:nvPicPr>
          <p:cNvPr id="11" name="Grafik 10">
            <a:extLst>
              <a:ext uri="{FF2B5EF4-FFF2-40B4-BE49-F238E27FC236}">
                <a16:creationId xmlns:a16="http://schemas.microsoft.com/office/drawing/2014/main" id="{E54BBD20-78DD-4E44-A732-9143933125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ser and Problem 1">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C58B559F-E8C6-473E-AA6A-2DE017DD99D0}"/>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PROBLEM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need are you addressing? What is the consequence of having no solution to the problem?</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0121"/>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094390"/>
            <a:ext cx="10480734" cy="4052308"/>
          </a:xfrm>
        </p:spPr>
        <p:txBody>
          <a:bodyPr>
            <a:noAutofit/>
          </a:bodyPr>
          <a:lstStyle>
            <a:lvl1pPr marL="0" indent="0">
              <a:buNone/>
              <a:defRPr sz="1600">
                <a:latin typeface="+mj-lt"/>
              </a:defRPr>
            </a:lvl1pPr>
          </a:lstStyle>
          <a:p>
            <a:pPr lvl="0"/>
            <a:endParaRPr lang="de-DE" dirty="0"/>
          </a:p>
        </p:txBody>
      </p:sp>
      <p:pic>
        <p:nvPicPr>
          <p:cNvPr id="11" name="Grafik 10">
            <a:extLst>
              <a:ext uri="{FF2B5EF4-FFF2-40B4-BE49-F238E27FC236}">
                <a16:creationId xmlns:a16="http://schemas.microsoft.com/office/drawing/2014/main" id="{E54BBD20-78DD-4E44-A732-9143933125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393825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er and Problem 2">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6F438AB-FD1E-424F-AAF9-05089B3A5FCF}"/>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Why is your idea the solution to the identified problem? Describe your approach in more detail, taking into account the guiding questions. You are also welcome to describe or supplement your solution with graphics and visual aspects.  </a:t>
            </a:r>
          </a:p>
        </p:txBody>
      </p:sp>
      <p:pic>
        <p:nvPicPr>
          <p:cNvPr id="11" name="Grafik 10">
            <a:extLst>
              <a:ext uri="{FF2B5EF4-FFF2-40B4-BE49-F238E27FC236}">
                <a16:creationId xmlns:a16="http://schemas.microsoft.com/office/drawing/2014/main" id="{3220CDD3-2F76-45F1-8223-5AC3F5CBE4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ser and Problem 2">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6F438AB-FD1E-424F-AAF9-05089B3A5FCF}"/>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rPr>
              <a:t>How is the solution different to existing ones? Why is it better respectively why is it more innovative? </a:t>
            </a:r>
          </a:p>
        </p:txBody>
      </p:sp>
      <p:pic>
        <p:nvPicPr>
          <p:cNvPr id="11" name="Grafik 10">
            <a:extLst>
              <a:ext uri="{FF2B5EF4-FFF2-40B4-BE49-F238E27FC236}">
                <a16:creationId xmlns:a16="http://schemas.microsoft.com/office/drawing/2014/main" id="{3220CDD3-2F76-45F1-8223-5AC3F5CBE4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48726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ser and Problem 2">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6F438AB-FD1E-424F-AAF9-05089B3A5FCF}"/>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rPr>
              <a:t>Where do you see a monetarization possibility for this approach? What could be the potential market?</a:t>
            </a:r>
          </a:p>
        </p:txBody>
      </p:sp>
      <p:pic>
        <p:nvPicPr>
          <p:cNvPr id="11" name="Grafik 10">
            <a:extLst>
              <a:ext uri="{FF2B5EF4-FFF2-40B4-BE49-F238E27FC236}">
                <a16:creationId xmlns:a16="http://schemas.microsoft.com/office/drawing/2014/main" id="{3220CDD3-2F76-45F1-8223-5AC3F5CBE4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63795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What would an optimal implementation of your approach/ concept look like? What are possible hurdles that need to be tackled and next steps in the implementation? How can </a:t>
            </a:r>
            <a:r>
              <a:rPr lang="en-US" sz="1600" b="1" dirty="0" err="1">
                <a:latin typeface="+mj-lt"/>
              </a:rPr>
              <a:t>medac</a:t>
            </a:r>
            <a:r>
              <a:rPr lang="en-US" sz="1600" b="1" dirty="0">
                <a:latin typeface="+mj-lt"/>
              </a:rPr>
              <a:t> support you here?</a:t>
            </a:r>
          </a:p>
        </p:txBody>
      </p:sp>
      <p:sp>
        <p:nvSpPr>
          <p:cNvPr id="11" name="Textfeld 10">
            <a:extLst>
              <a:ext uri="{FF2B5EF4-FFF2-40B4-BE49-F238E27FC236}">
                <a16:creationId xmlns:a16="http://schemas.microsoft.com/office/drawing/2014/main" id="{042BBB92-A7BD-415D-951A-9EE79355A7B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NEXT STEPS</a:t>
            </a:r>
          </a:p>
        </p:txBody>
      </p:sp>
      <p:sp>
        <p:nvSpPr>
          <p:cNvPr id="15" name="Textfeld 14">
            <a:extLst>
              <a:ext uri="{FF2B5EF4-FFF2-40B4-BE49-F238E27FC236}">
                <a16:creationId xmlns:a16="http://schemas.microsoft.com/office/drawing/2014/main" id="{10422C1A-C390-40C7-BCB8-13BC02D1AAE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pic>
        <p:nvPicPr>
          <p:cNvPr id="14" name="Grafik 13">
            <a:extLst>
              <a:ext uri="{FF2B5EF4-FFF2-40B4-BE49-F238E27FC236}">
                <a16:creationId xmlns:a16="http://schemas.microsoft.com/office/drawing/2014/main" id="{DFE12BCB-D9B1-4D75-A993-B6041965BF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Please include sources if necessary.</a:t>
            </a:r>
          </a:p>
        </p:txBody>
      </p:sp>
      <p:sp>
        <p:nvSpPr>
          <p:cNvPr id="11" name="Textfeld 10">
            <a:extLst>
              <a:ext uri="{FF2B5EF4-FFF2-40B4-BE49-F238E27FC236}">
                <a16:creationId xmlns:a16="http://schemas.microsoft.com/office/drawing/2014/main" id="{042BBB92-A7BD-415D-951A-9EE79355A7B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BACKUP</a:t>
            </a:r>
          </a:p>
        </p:txBody>
      </p:sp>
      <p:sp>
        <p:nvSpPr>
          <p:cNvPr id="15" name="Textfeld 14">
            <a:extLst>
              <a:ext uri="{FF2B5EF4-FFF2-40B4-BE49-F238E27FC236}">
                <a16:creationId xmlns:a16="http://schemas.microsoft.com/office/drawing/2014/main" id="{10422C1A-C390-40C7-BCB8-13BC02D1AAE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pic>
        <p:nvPicPr>
          <p:cNvPr id="14" name="Grafik 13">
            <a:extLst>
              <a:ext uri="{FF2B5EF4-FFF2-40B4-BE49-F238E27FC236}">
                <a16:creationId xmlns:a16="http://schemas.microsoft.com/office/drawing/2014/main" id="{A8CBB9B9-CC87-4F04-B5C1-F521802CED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86558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4D82838-4BCA-4017-9783-4361B1CCC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	OVERALL INFORMATIONEN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Calibri" panose="020F0502020204030204"/>
                <a:ea typeface="+mn-ea"/>
                <a:cs typeface="+mn-cs"/>
              </a:rPr>
              <a:t>	#SUBMISSION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832092"/>
          </a:xfrm>
          <a:prstGeom prst="rect">
            <a:avLst/>
          </a:prstGeom>
        </p:spPr>
        <p:txBody>
          <a:bodyPr wrap="square" anchor="t">
            <a:spAutoFit/>
          </a:bodyPr>
          <a:lstStyle/>
          <a:p>
            <a:pPr algn="just">
              <a:defRPr/>
            </a:pPr>
            <a:r>
              <a:rPr lang="de-DE" sz="1400" b="1" dirty="0">
                <a:latin typeface="Apercu Pro" panose="020B0503050601040103" pitchFamily="34" charset="0"/>
              </a:rPr>
              <a:t>Dear participant,</a:t>
            </a:r>
            <a:endParaRPr lang="de-DE"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your approaches based on the guiding questions.</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latin typeface="Apercu Pro" panose="020B0503050601040103" pitchFamily="34" charset="0"/>
              </a:rPr>
              <a:t>Deadline for the submission is the </a:t>
            </a:r>
            <a:r>
              <a:rPr lang="en-US" sz="1400" dirty="0">
                <a:solidFill>
                  <a:srgbClr val="FF0000"/>
                </a:solidFill>
                <a:latin typeface="Apercu Pro" panose="020B0503050601040103" pitchFamily="34" charset="0"/>
              </a:rPr>
              <a:t>30th of June at 11:59 pm CET. </a:t>
            </a:r>
            <a:r>
              <a:rPr lang="en-US" sz="1400" dirty="0">
                <a:solidFill>
                  <a:schemeClr val="tx1"/>
                </a:solidFill>
                <a:latin typeface="Apercu Pro" panose="020B0503050601040103" pitchFamily="34" charset="0"/>
              </a:rPr>
              <a:t>Please submit the submission template until this date via the </a:t>
            </a:r>
            <a:r>
              <a:rPr lang="en-US" sz="1400" dirty="0" err="1">
                <a:solidFill>
                  <a:schemeClr val="tx1"/>
                </a:solidFill>
                <a:latin typeface="Apercu Pro" panose="020B0503050601040103" pitchFamily="34" charset="0"/>
              </a:rPr>
              <a:t>ekipa</a:t>
            </a:r>
            <a:r>
              <a:rPr lang="en-US" sz="1400" dirty="0">
                <a:solidFill>
                  <a:schemeClr val="tx1"/>
                </a:solidFill>
                <a:latin typeface="Apercu Pro" panose="020B0503050601040103" pitchFamily="34" charset="0"/>
              </a:rPr>
              <a:t> platform.</a:t>
            </a:r>
            <a:r>
              <a:rPr lang="en-US" sz="1400" dirty="0">
                <a:solidFill>
                  <a:srgbClr val="FF0000"/>
                </a:solidFill>
                <a:latin typeface="Apercu Pro" panose="020B0503050601040103" pitchFamily="34" charset="0"/>
              </a:rPr>
              <a:t> </a:t>
            </a:r>
          </a:p>
          <a:p>
            <a:pPr algn="just">
              <a:defRPr/>
            </a:pPr>
            <a:endParaRPr lang="en-US" sz="1400" dirty="0">
              <a:solidFill>
                <a:srgbClr val="FF0000"/>
              </a:solidFill>
              <a:latin typeface="Apercu Pro" panose="020B0503050601040103" pitchFamily="34" charset="0"/>
            </a:endParaRPr>
          </a:p>
          <a:p>
            <a:pPr algn="just">
              <a:defRPr/>
            </a:pPr>
            <a:r>
              <a:rPr lang="en-US" sz="1400" dirty="0">
                <a:latin typeface="Apercu Pro" panose="020B0503050601040103" pitchFamily="34" charset="0"/>
              </a:rPr>
              <a:t>The submission template is intended to provide a better overview and comprehensibility of your approach.</a:t>
            </a:r>
          </a:p>
          <a:p>
            <a:pPr algn="just">
              <a:defRPr/>
            </a:pPr>
            <a:r>
              <a:rPr lang="en-US" sz="1400" dirty="0">
                <a:latin typeface="Apercu Pro" panose="020B0503050601040103" pitchFamily="34" charset="0"/>
              </a:rPr>
              <a:t>So please note that you should </a:t>
            </a:r>
            <a:r>
              <a:rPr lang="en-US" sz="1400" b="1" dirty="0">
                <a:latin typeface="Apercu Pro" panose="020B0503050601040103" pitchFamily="34" charset="0"/>
              </a:rPr>
              <a:t>ideally add graphics or other visual elements </a:t>
            </a:r>
            <a:r>
              <a:rPr lang="en-US" sz="1400" dirty="0">
                <a:latin typeface="Apercu Pro" panose="020B0503050601040103" pitchFamily="34" charset="0"/>
              </a:rPr>
              <a:t>to all content.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We would also recommend that you create and submit </a:t>
            </a:r>
            <a:r>
              <a:rPr lang="en-US" sz="1400" b="1" dirty="0">
                <a:latin typeface="Apercu Pro" panose="020B0503050601040103" pitchFamily="34" charset="0"/>
              </a:rPr>
              <a:t>additional materials </a:t>
            </a:r>
            <a:r>
              <a:rPr lang="en-US" sz="1400" dirty="0">
                <a:latin typeface="Apercu Pro" panose="020B0503050601040103" pitchFamily="34" charset="0"/>
              </a:rPr>
              <a:t>such as </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b="1" dirty="0">
                <a:latin typeface="Apercu Pro" panose="020B0503050601040103" pitchFamily="34" charset="0"/>
              </a:rPr>
              <a:t>Videos, Sketches or Graphics explaining your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percu Pro" panose="020B0503050601040103" pitchFamily="34" charset="0"/>
              </a:rPr>
              <a:t>Thesis or other Literature from studies or research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percu Pro" panose="020B0503050601040103" pitchFamily="34" charset="0"/>
              </a:rPr>
              <a:t>Pitch Decks</a:t>
            </a:r>
          </a:p>
          <a:p>
            <a:pPr marL="285750" indent="-285750" algn="just">
              <a:buFont typeface="Arial" panose="020B0604020202020204" pitchFamily="34" charset="0"/>
              <a:buChar char="•"/>
              <a:defRPr/>
            </a:pPr>
            <a:endParaRPr lang="en-US" sz="1400" b="1" dirty="0">
              <a:latin typeface="Apercu Pro" panose="020B0503050601040103" pitchFamily="34" charset="0"/>
            </a:endParaRPr>
          </a:p>
          <a:p>
            <a:pPr algn="just">
              <a:defRPr/>
            </a:pPr>
            <a:r>
              <a:rPr lang="en-US" sz="1400" dirty="0">
                <a:latin typeface="Apercu Pro" panose="020B0503050601040103" pitchFamily="34" charset="0"/>
              </a:rPr>
              <a:t>If you have any questions regarding the participation or submission please feel free to contact us:</a:t>
            </a: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percu Pro" panose="020B0503050601040103" pitchFamily="34" charset="0"/>
              </a:rPr>
              <a:t>Subject: Innovate Rheumatology</a:t>
            </a:r>
          </a:p>
          <a:p>
            <a:pPr algn="just">
              <a:defRPr/>
            </a:pP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Apercu Pro" panose="020B0503050601040103" pitchFamily="34" charset="0"/>
              </a:rPr>
              <a:t>If you need more space when answering a question, please copy &amp; paste the following slide.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Apercu Pro" panose="020B0503050601040103" pitchFamily="34" charset="0"/>
              </a:rPr>
              <a:t>If you want to include Graphis or Visuals copy the slide after next.</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continue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writing</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pic>
        <p:nvPicPr>
          <p:cNvPr id="7" name="Grafik 6">
            <a:extLst>
              <a:ext uri="{FF2B5EF4-FFF2-40B4-BE49-F238E27FC236}">
                <a16:creationId xmlns:a16="http://schemas.microsoft.com/office/drawing/2014/main" id="{10F2A142-22FF-43A4-BF37-553937FE3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4398485-D977-4C63-A954-DEC3C0AD1163}"/>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want</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add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visuals</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pic>
        <p:nvPicPr>
          <p:cNvPr id="5" name="Grafik 4">
            <a:extLst>
              <a:ext uri="{FF2B5EF4-FFF2-40B4-BE49-F238E27FC236}">
                <a16:creationId xmlns:a16="http://schemas.microsoft.com/office/drawing/2014/main" id="{951B263D-497D-4EE6-BB7C-15C3AB601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err="1"/>
              <a:t>Idea</a:t>
            </a:r>
            <a:r>
              <a:rPr lang="de-DE" dirty="0"/>
              <a:t> Titel</a:t>
            </a:r>
          </a:p>
        </p:txBody>
      </p:sp>
      <p:sp>
        <p:nvSpPr>
          <p:cNvPr id="11" name="Textplatzhalter 6">
            <a:extLst>
              <a:ext uri="{FF2B5EF4-FFF2-40B4-BE49-F238E27FC236}">
                <a16:creationId xmlns:a16="http://schemas.microsoft.com/office/drawing/2014/main" id="{2501669A-F5CA-4340-8B17-9464B757739C}"/>
              </a:ext>
            </a:extLst>
          </p:cNvPr>
          <p:cNvSpPr>
            <a:spLocks noGrp="1"/>
          </p:cNvSpPr>
          <p:nvPr>
            <p:ph type="body" sz="quarter" idx="12" hasCustomPrompt="1"/>
          </p:nvPr>
        </p:nvSpPr>
        <p:spPr>
          <a:xfrm>
            <a:off x="4442690" y="5376174"/>
            <a:ext cx="5136316" cy="548460"/>
          </a:xfrm>
        </p:spPr>
        <p:txBody>
          <a:bodyPr>
            <a:normAutofit/>
          </a:bodyPr>
          <a:lstStyle>
            <a:lvl1pPr marL="0" indent="0">
              <a:buNone/>
              <a:defRPr sz="2000" b="0">
                <a:latin typeface="Apercu Pro" panose="02000506040000020004" pitchFamily="50" charset="0"/>
              </a:defRPr>
            </a:lvl1pPr>
          </a:lstStyle>
          <a:p>
            <a:pPr lvl="0"/>
            <a:r>
              <a:rPr lang="de-DE" dirty="0"/>
              <a:t>Track</a:t>
            </a:r>
          </a:p>
        </p:txBody>
      </p:sp>
      <p:pic>
        <p:nvPicPr>
          <p:cNvPr id="13" name="Grafik 12">
            <a:extLst>
              <a:ext uri="{FF2B5EF4-FFF2-40B4-BE49-F238E27FC236}">
                <a16:creationId xmlns:a16="http://schemas.microsoft.com/office/drawing/2014/main" id="{39145F98-FC69-455D-AE8D-A6368808A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42" y="330721"/>
            <a:ext cx="3202498" cy="2264290"/>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pic>
        <p:nvPicPr>
          <p:cNvPr id="72" name="Grafik 71" descr="Ein Bild, das schwarz, dunkel, Grill enthält.&#10;&#10;Automatisch generierte Beschreibung">
            <a:extLst>
              <a:ext uri="{FF2B5EF4-FFF2-40B4-BE49-F238E27FC236}">
                <a16:creationId xmlns:a16="http://schemas.microsoft.com/office/drawing/2014/main" id="{4FC19F37-112C-460B-ACDE-86A693A75FAC}"/>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883125"/>
            <a:ext cx="3386986" cy="12189460"/>
          </a:xfrm>
          <a:prstGeom prst="rect">
            <a:avLst/>
          </a:prstGeom>
        </p:spPr>
      </p:pic>
      <p:sp>
        <p:nvSpPr>
          <p:cNvPr id="64" name="Rechteck 63">
            <a:extLst>
              <a:ext uri="{FF2B5EF4-FFF2-40B4-BE49-F238E27FC236}">
                <a16:creationId xmlns:a16="http://schemas.microsoft.com/office/drawing/2014/main" id="{EB884150-22AD-4ECE-91C3-D51A1E99C7B0}"/>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67" name="Rechteck: abgerundete Ecken 66">
            <a:extLst>
              <a:ext uri="{FF2B5EF4-FFF2-40B4-BE49-F238E27FC236}">
                <a16:creationId xmlns:a16="http://schemas.microsoft.com/office/drawing/2014/main" id="{3B560991-74AD-4B65-8823-E7831BEBC471}"/>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8" name="Rechteck 67">
            <a:extLst>
              <a:ext uri="{FF2B5EF4-FFF2-40B4-BE49-F238E27FC236}">
                <a16:creationId xmlns:a16="http://schemas.microsoft.com/office/drawing/2014/main" id="{279896FE-808A-46E2-82A4-54229774650D}"/>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 :</a:t>
            </a:r>
            <a:endParaRPr lang="de-DE" sz="1600" b="0" i="0" dirty="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BA5C4639-017E-459D-A71F-81B16D5779CA}"/>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Rechteck: abgerundete Ecken 77">
            <a:extLst>
              <a:ext uri="{FF2B5EF4-FFF2-40B4-BE49-F238E27FC236}">
                <a16:creationId xmlns:a16="http://schemas.microsoft.com/office/drawing/2014/main" id="{FE24D088-73DE-47C7-860D-E4826761CE1A}"/>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9" name="Rechteck: abgerundete Ecken 78">
            <a:extLst>
              <a:ext uri="{FF2B5EF4-FFF2-40B4-BE49-F238E27FC236}">
                <a16:creationId xmlns:a16="http://schemas.microsoft.com/office/drawing/2014/main" id="{B1FDEA38-F7A9-4BE9-A852-0BD37C00C516}"/>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0" name="Rechteck: abgerundete Ecken 79">
            <a:extLst>
              <a:ext uri="{FF2B5EF4-FFF2-40B4-BE49-F238E27FC236}">
                <a16:creationId xmlns:a16="http://schemas.microsoft.com/office/drawing/2014/main" id="{90E8FAA9-BAE4-4C6B-AF9E-B6C9934679EC}"/>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1" name="Rechteck: abgerundete Ecken 80">
            <a:extLst>
              <a:ext uri="{FF2B5EF4-FFF2-40B4-BE49-F238E27FC236}">
                <a16:creationId xmlns:a16="http://schemas.microsoft.com/office/drawing/2014/main" id="{5D0837B7-E4F9-4129-8128-FD6A463682AE}"/>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2" name="Rechteck 81">
            <a:extLst>
              <a:ext uri="{FF2B5EF4-FFF2-40B4-BE49-F238E27FC236}">
                <a16:creationId xmlns:a16="http://schemas.microsoft.com/office/drawing/2014/main" id="{619B98B9-60BB-41E6-87CA-0A460775EE4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83" name="Textplatzhalter 46">
            <a:extLst>
              <a:ext uri="{FF2B5EF4-FFF2-40B4-BE49-F238E27FC236}">
                <a16:creationId xmlns:a16="http://schemas.microsoft.com/office/drawing/2014/main" id="{5DF4ABFE-1DA6-4F37-9EAD-143E5D5C4626}"/>
              </a:ext>
            </a:extLst>
          </p:cNvPr>
          <p:cNvSpPr>
            <a:spLocks noGrp="1"/>
          </p:cNvSpPr>
          <p:nvPr>
            <p:ph type="body" sz="quarter" idx="11"/>
          </p:nvPr>
        </p:nvSpPr>
        <p:spPr>
          <a:xfrm>
            <a:off x="2149718" y="1396370"/>
            <a:ext cx="8940415" cy="338315"/>
          </a:xfrm>
        </p:spPr>
        <p:txBody>
          <a:bodyPr>
            <a:noAutofit/>
          </a:bodyPr>
          <a:lstStyle>
            <a:lvl1pPr marL="0" indent="0">
              <a:buNone/>
              <a:defRPr sz="1400">
                <a:latin typeface="Apercu Pro" panose="02000506040000020004" pitchFamily="50" charset="0"/>
              </a:defRPr>
            </a:lvl1pPr>
          </a:lstStyle>
          <a:p>
            <a:pPr lvl="0"/>
            <a:endParaRPr lang="de-DE" dirty="0"/>
          </a:p>
        </p:txBody>
      </p:sp>
      <p:sp>
        <p:nvSpPr>
          <p:cNvPr id="84" name="Textplatzhalter 46">
            <a:extLst>
              <a:ext uri="{FF2B5EF4-FFF2-40B4-BE49-F238E27FC236}">
                <a16:creationId xmlns:a16="http://schemas.microsoft.com/office/drawing/2014/main" id="{C194BE54-EC17-44FD-A357-1389779B250F}"/>
              </a:ext>
            </a:extLst>
          </p:cNvPr>
          <p:cNvSpPr>
            <a:spLocks noGrp="1"/>
          </p:cNvSpPr>
          <p:nvPr>
            <p:ph type="body" sz="quarter" idx="13"/>
          </p:nvPr>
        </p:nvSpPr>
        <p:spPr>
          <a:xfrm>
            <a:off x="639768" y="5376662"/>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85" name="Textplatzhalter 46">
            <a:extLst>
              <a:ext uri="{FF2B5EF4-FFF2-40B4-BE49-F238E27FC236}">
                <a16:creationId xmlns:a16="http://schemas.microsoft.com/office/drawing/2014/main" id="{1273D49A-0768-432C-8F53-E471F7D6F043}"/>
              </a:ext>
            </a:extLst>
          </p:cNvPr>
          <p:cNvSpPr>
            <a:spLocks noGrp="1"/>
          </p:cNvSpPr>
          <p:nvPr>
            <p:ph type="body" sz="quarter" idx="14"/>
          </p:nvPr>
        </p:nvSpPr>
        <p:spPr>
          <a:xfrm>
            <a:off x="639768" y="4890330"/>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86" name="Textplatzhalter 46">
            <a:extLst>
              <a:ext uri="{FF2B5EF4-FFF2-40B4-BE49-F238E27FC236}">
                <a16:creationId xmlns:a16="http://schemas.microsoft.com/office/drawing/2014/main" id="{97D1EF6C-95D9-45A5-A95F-011E98A3E15A}"/>
              </a:ext>
            </a:extLst>
          </p:cNvPr>
          <p:cNvSpPr>
            <a:spLocks noGrp="1"/>
          </p:cNvSpPr>
          <p:nvPr>
            <p:ph type="body" sz="quarter" idx="15"/>
          </p:nvPr>
        </p:nvSpPr>
        <p:spPr>
          <a:xfrm>
            <a:off x="639768" y="5862992"/>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87" name="Textplatzhalter 46">
            <a:extLst>
              <a:ext uri="{FF2B5EF4-FFF2-40B4-BE49-F238E27FC236}">
                <a16:creationId xmlns:a16="http://schemas.microsoft.com/office/drawing/2014/main" id="{EE2BA87C-FA35-4BF5-A968-142FE481BC0C}"/>
              </a:ext>
            </a:extLst>
          </p:cNvPr>
          <p:cNvSpPr>
            <a:spLocks noGrp="1"/>
          </p:cNvSpPr>
          <p:nvPr>
            <p:ph type="body" sz="quarter" idx="16"/>
          </p:nvPr>
        </p:nvSpPr>
        <p:spPr>
          <a:xfrm>
            <a:off x="639768" y="4403998"/>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89" name="Rechteck 88">
            <a:extLst>
              <a:ext uri="{FF2B5EF4-FFF2-40B4-BE49-F238E27FC236}">
                <a16:creationId xmlns:a16="http://schemas.microsoft.com/office/drawing/2014/main" id="{257ABB64-E7B7-4930-8A3E-9247DCBEB765}"/>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90" name="Rechteck: abgerundete Ecken 89">
            <a:extLst>
              <a:ext uri="{FF2B5EF4-FFF2-40B4-BE49-F238E27FC236}">
                <a16:creationId xmlns:a16="http://schemas.microsoft.com/office/drawing/2014/main" id="{C4B769C0-A254-4390-81A7-0023DD2D1D7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1" name="Rechteck: abgerundete Ecken 90">
            <a:extLst>
              <a:ext uri="{FF2B5EF4-FFF2-40B4-BE49-F238E27FC236}">
                <a16:creationId xmlns:a16="http://schemas.microsoft.com/office/drawing/2014/main" id="{33D737B8-36BD-4EE4-B581-15D9D9BCE2E1}"/>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2" name="Rechteck: abgerundete Ecken 91">
            <a:extLst>
              <a:ext uri="{FF2B5EF4-FFF2-40B4-BE49-F238E27FC236}">
                <a16:creationId xmlns:a16="http://schemas.microsoft.com/office/drawing/2014/main" id="{115D389A-A99A-4EE8-946E-B02984444EE7}"/>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3" name="Rechteck: abgerundete Ecken 92">
            <a:extLst>
              <a:ext uri="{FF2B5EF4-FFF2-40B4-BE49-F238E27FC236}">
                <a16:creationId xmlns:a16="http://schemas.microsoft.com/office/drawing/2014/main" id="{5A70E21B-D37E-4AA9-83C8-BF779B885E60}"/>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4" name="Rechteck: abgerundete Ecken 93">
            <a:extLst>
              <a:ext uri="{FF2B5EF4-FFF2-40B4-BE49-F238E27FC236}">
                <a16:creationId xmlns:a16="http://schemas.microsoft.com/office/drawing/2014/main" id="{01B811A9-20F2-4556-935C-B24555CF6585}"/>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5" name="Rechteck: abgerundete Ecken 94">
            <a:extLst>
              <a:ext uri="{FF2B5EF4-FFF2-40B4-BE49-F238E27FC236}">
                <a16:creationId xmlns:a16="http://schemas.microsoft.com/office/drawing/2014/main" id="{F725A969-73D5-40FC-B6E7-6FE3C250166C}"/>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98" name="Textplatzhalter 46">
            <a:extLst>
              <a:ext uri="{FF2B5EF4-FFF2-40B4-BE49-F238E27FC236}">
                <a16:creationId xmlns:a16="http://schemas.microsoft.com/office/drawing/2014/main" id="{F9E89F84-ACB8-43B8-9932-9A89E34875BB}"/>
              </a:ext>
            </a:extLst>
          </p:cNvPr>
          <p:cNvSpPr>
            <a:spLocks noGrp="1"/>
          </p:cNvSpPr>
          <p:nvPr>
            <p:ph type="body" sz="quarter" idx="25"/>
          </p:nvPr>
        </p:nvSpPr>
        <p:spPr>
          <a:xfrm>
            <a:off x="10537253" y="3423809"/>
            <a:ext cx="896912"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99" name="Textplatzhalter 46">
            <a:extLst>
              <a:ext uri="{FF2B5EF4-FFF2-40B4-BE49-F238E27FC236}">
                <a16:creationId xmlns:a16="http://schemas.microsoft.com/office/drawing/2014/main" id="{1501E1D0-7E94-459B-9CDF-163DD2060C5C}"/>
              </a:ext>
            </a:extLst>
          </p:cNvPr>
          <p:cNvSpPr>
            <a:spLocks noGrp="1"/>
          </p:cNvSpPr>
          <p:nvPr>
            <p:ph type="body" sz="quarter" idx="26"/>
          </p:nvPr>
        </p:nvSpPr>
        <p:spPr>
          <a:xfrm>
            <a:off x="10537252" y="3911367"/>
            <a:ext cx="878967"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0" name="Textplatzhalter 46">
            <a:extLst>
              <a:ext uri="{FF2B5EF4-FFF2-40B4-BE49-F238E27FC236}">
                <a16:creationId xmlns:a16="http://schemas.microsoft.com/office/drawing/2014/main" id="{B0D23CC0-8E7F-4F8B-BA21-EE5757CB7DC0}"/>
              </a:ext>
            </a:extLst>
          </p:cNvPr>
          <p:cNvSpPr>
            <a:spLocks noGrp="1"/>
          </p:cNvSpPr>
          <p:nvPr>
            <p:ph type="body" sz="quarter" idx="27"/>
          </p:nvPr>
        </p:nvSpPr>
        <p:spPr>
          <a:xfrm>
            <a:off x="10537253" y="4398925"/>
            <a:ext cx="878966"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1" name="Textplatzhalter 46">
            <a:extLst>
              <a:ext uri="{FF2B5EF4-FFF2-40B4-BE49-F238E27FC236}">
                <a16:creationId xmlns:a16="http://schemas.microsoft.com/office/drawing/2014/main" id="{616834D9-8ABC-415B-8D96-F104C4516E27}"/>
              </a:ext>
            </a:extLst>
          </p:cNvPr>
          <p:cNvSpPr>
            <a:spLocks noGrp="1"/>
          </p:cNvSpPr>
          <p:nvPr>
            <p:ph type="body" sz="quarter" idx="28"/>
          </p:nvPr>
        </p:nvSpPr>
        <p:spPr>
          <a:xfrm>
            <a:off x="10537254" y="4886483"/>
            <a:ext cx="878966"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2" name="Textplatzhalter 46">
            <a:extLst>
              <a:ext uri="{FF2B5EF4-FFF2-40B4-BE49-F238E27FC236}">
                <a16:creationId xmlns:a16="http://schemas.microsoft.com/office/drawing/2014/main" id="{354A1410-DEF8-4BD7-825A-399F6EE4DC6E}"/>
              </a:ext>
            </a:extLst>
          </p:cNvPr>
          <p:cNvSpPr>
            <a:spLocks noGrp="1"/>
          </p:cNvSpPr>
          <p:nvPr>
            <p:ph type="body" sz="quarter" idx="29"/>
          </p:nvPr>
        </p:nvSpPr>
        <p:spPr>
          <a:xfrm>
            <a:off x="10537253" y="5374041"/>
            <a:ext cx="896911"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3" name="Textplatzhalter 46">
            <a:extLst>
              <a:ext uri="{FF2B5EF4-FFF2-40B4-BE49-F238E27FC236}">
                <a16:creationId xmlns:a16="http://schemas.microsoft.com/office/drawing/2014/main" id="{AE950E29-31EE-4EC7-A533-E5296A4DDBC6}"/>
              </a:ext>
            </a:extLst>
          </p:cNvPr>
          <p:cNvSpPr>
            <a:spLocks noGrp="1"/>
          </p:cNvSpPr>
          <p:nvPr>
            <p:ph type="body" sz="quarter" idx="30"/>
          </p:nvPr>
        </p:nvSpPr>
        <p:spPr>
          <a:xfrm>
            <a:off x="10537253" y="5861600"/>
            <a:ext cx="878966"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5" name="Textfeld 104">
            <a:extLst>
              <a:ext uri="{FF2B5EF4-FFF2-40B4-BE49-F238E27FC236}">
                <a16:creationId xmlns:a16="http://schemas.microsoft.com/office/drawing/2014/main" id="{7AE3A76B-085D-4A58-ABBE-17DCF23CF5C7}"/>
              </a:ext>
            </a:extLst>
          </p:cNvPr>
          <p:cNvSpPr txBox="1"/>
          <p:nvPr userDrawn="1"/>
        </p:nvSpPr>
        <p:spPr>
          <a:xfrm>
            <a:off x="594079" y="2389936"/>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Apercu Pro Medium" panose="02000606040000020004" pitchFamily="50" charset="0"/>
              </a:rPr>
              <a:t>Every </a:t>
            </a:r>
            <a:r>
              <a:rPr lang="de-DE" sz="1600" dirty="0" err="1">
                <a:solidFill>
                  <a:schemeClr val="tx1">
                    <a:lumMod val="75000"/>
                    <a:lumOff val="25000"/>
                  </a:schemeClr>
                </a:solidFill>
                <a:latin typeface="Apercu Pro Medium" panose="02000606040000020004" pitchFamily="50" charset="0"/>
              </a:rPr>
              <a:t>team</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member</a:t>
            </a:r>
            <a:r>
              <a:rPr lang="de-DE" sz="1600"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must</a:t>
            </a:r>
            <a:r>
              <a:rPr lang="de-DE" sz="1600" b="1"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be</a:t>
            </a:r>
            <a:r>
              <a:rPr lang="de-DE" sz="1600" b="1" dirty="0">
                <a:solidFill>
                  <a:schemeClr val="tx1">
                    <a:lumMod val="75000"/>
                    <a:lumOff val="25000"/>
                  </a:schemeClr>
                </a:solidFill>
                <a:latin typeface="Apercu Pro Medium" panose="02000606040000020004" pitchFamily="50" charset="0"/>
              </a:rPr>
              <a:t> registered </a:t>
            </a:r>
            <a:r>
              <a:rPr lang="de-DE" sz="1600" dirty="0">
                <a:solidFill>
                  <a:schemeClr val="tx1">
                    <a:lumMod val="75000"/>
                    <a:lumOff val="25000"/>
                  </a:schemeClr>
                </a:solidFill>
                <a:latin typeface="Apercu Pro Medium" panose="02000606040000020004" pitchFamily="50" charset="0"/>
              </a:rPr>
              <a:t>on </a:t>
            </a:r>
            <a:r>
              <a:rPr lang="de-DE" sz="1600" dirty="0" err="1">
                <a:solidFill>
                  <a:schemeClr val="accent2">
                    <a:lumMod val="75000"/>
                  </a:schemeClr>
                </a:solidFill>
                <a:latin typeface="Apercu Pro Medium" panose="02000606040000020004" pitchFamily="50" charset="0"/>
                <a:hlinkClick r:id="rId3"/>
              </a:rPr>
              <a:t>our</a:t>
            </a:r>
            <a:r>
              <a:rPr lang="de-DE" sz="1600" dirty="0">
                <a:solidFill>
                  <a:schemeClr val="accent2">
                    <a:lumMod val="75000"/>
                  </a:schemeClr>
                </a:solidFill>
                <a:latin typeface="Apercu Pro Medium" panose="02000606040000020004" pitchFamily="50" charset="0"/>
                <a:hlinkClick r:id="rId3"/>
              </a:rPr>
              <a:t> </a:t>
            </a:r>
            <a:r>
              <a:rPr lang="de-DE" sz="1600" dirty="0" err="1">
                <a:solidFill>
                  <a:schemeClr val="accent2">
                    <a:lumMod val="75000"/>
                  </a:schemeClr>
                </a:solidFill>
                <a:latin typeface="Apercu Pro Medium" panose="02000606040000020004" pitchFamily="50" charset="0"/>
                <a:hlinkClick r:id="rId3"/>
              </a:rPr>
              <a:t>platform</a:t>
            </a:r>
            <a:r>
              <a:rPr lang="de-DE" sz="1600" dirty="0">
                <a:solidFill>
                  <a:schemeClr val="accent2">
                    <a:lumMod val="75000"/>
                  </a:schemeClr>
                </a:solidFill>
                <a:latin typeface="Apercu Pro Medium" panose="02000606040000020004" pitchFamily="50" charset="0"/>
                <a:hlinkClick r:id="rId3"/>
              </a:rPr>
              <a:t> </a:t>
            </a:r>
            <a:r>
              <a:rPr lang="de-DE" sz="1600" dirty="0" err="1">
                <a:solidFill>
                  <a:schemeClr val="tx1">
                    <a:lumMod val="75000"/>
                    <a:lumOff val="25000"/>
                  </a:schemeClr>
                </a:solidFill>
                <a:latin typeface="Apercu Pro Medium" panose="02000606040000020004" pitchFamily="50" charset="0"/>
              </a:rPr>
              <a:t>with</a:t>
            </a:r>
            <a:r>
              <a:rPr lang="de-DE" sz="1600" dirty="0">
                <a:solidFill>
                  <a:schemeClr val="tx1">
                    <a:lumMod val="75000"/>
                    <a:lumOff val="25000"/>
                  </a:schemeClr>
                </a:solidFill>
                <a:latin typeface="Apercu Pro Medium" panose="02000606040000020004" pitchFamily="50" charset="0"/>
              </a:rPr>
              <a:t> a valid E-Mail </a:t>
            </a:r>
            <a:r>
              <a:rPr lang="de-DE" sz="1600" dirty="0" err="1">
                <a:solidFill>
                  <a:schemeClr val="tx1">
                    <a:lumMod val="75000"/>
                    <a:lumOff val="25000"/>
                  </a:schemeClr>
                </a:solidFill>
                <a:latin typeface="Apercu Pro Medium" panose="02000606040000020004" pitchFamily="50" charset="0"/>
              </a:rPr>
              <a:t>to</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which</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we</a:t>
            </a:r>
            <a:r>
              <a:rPr lang="de-DE" sz="1600" dirty="0">
                <a:solidFill>
                  <a:schemeClr val="tx1">
                    <a:lumMod val="75000"/>
                    <a:lumOff val="25000"/>
                  </a:schemeClr>
                </a:solidFill>
                <a:latin typeface="Apercu Pro Medium" panose="02000606040000020004" pitchFamily="50" charset="0"/>
              </a:rPr>
              <a:t> will send all </a:t>
            </a:r>
            <a:r>
              <a:rPr lang="de-DE" sz="1600" dirty="0" err="1">
                <a:solidFill>
                  <a:schemeClr val="tx1">
                    <a:lumMod val="75000"/>
                    <a:lumOff val="25000"/>
                  </a:schemeClr>
                </a:solidFill>
                <a:latin typeface="Apercu Pro Medium" panose="02000606040000020004" pitchFamily="50" charset="0"/>
              </a:rPr>
              <a:t>information</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during</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the</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whole</a:t>
            </a:r>
            <a:r>
              <a:rPr lang="de-DE" sz="1600" dirty="0">
                <a:solidFill>
                  <a:schemeClr val="tx1">
                    <a:lumMod val="75000"/>
                    <a:lumOff val="25000"/>
                  </a:schemeClr>
                </a:solidFill>
                <a:latin typeface="Apercu Pro Medium" panose="02000606040000020004" pitchFamily="50" charset="0"/>
              </a:rPr>
              <a:t> Challenge.</a:t>
            </a:r>
          </a:p>
        </p:txBody>
      </p:sp>
      <p:sp>
        <p:nvSpPr>
          <p:cNvPr id="106" name="Textplatzhalter 46">
            <a:extLst>
              <a:ext uri="{FF2B5EF4-FFF2-40B4-BE49-F238E27FC236}">
                <a16:creationId xmlns:a16="http://schemas.microsoft.com/office/drawing/2014/main" id="{AA048E13-AA6F-4BA7-97D0-23E15123DEDD}"/>
              </a:ext>
            </a:extLst>
          </p:cNvPr>
          <p:cNvSpPr>
            <a:spLocks noGrp="1"/>
          </p:cNvSpPr>
          <p:nvPr>
            <p:ph type="body" sz="quarter" idx="31"/>
          </p:nvPr>
        </p:nvSpPr>
        <p:spPr>
          <a:xfrm>
            <a:off x="639768" y="3917666"/>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7" name="Rechteck: abgerundete Ecken 106">
            <a:extLst>
              <a:ext uri="{FF2B5EF4-FFF2-40B4-BE49-F238E27FC236}">
                <a16:creationId xmlns:a16="http://schemas.microsoft.com/office/drawing/2014/main" id="{C75390C0-AF1B-4CCA-B465-9AC2AB73AE2F}"/>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08" name="Textplatzhalter 46">
            <a:extLst>
              <a:ext uri="{FF2B5EF4-FFF2-40B4-BE49-F238E27FC236}">
                <a16:creationId xmlns:a16="http://schemas.microsoft.com/office/drawing/2014/main" id="{873E0599-0938-4DD9-B7CA-974D82867DF3}"/>
              </a:ext>
            </a:extLst>
          </p:cNvPr>
          <p:cNvSpPr>
            <a:spLocks noGrp="1"/>
          </p:cNvSpPr>
          <p:nvPr>
            <p:ph type="body" sz="quarter" idx="32"/>
          </p:nvPr>
        </p:nvSpPr>
        <p:spPr>
          <a:xfrm>
            <a:off x="639768" y="3431334"/>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09" name="Rechteck: abgerundete Ecken 108">
            <a:extLst>
              <a:ext uri="{FF2B5EF4-FFF2-40B4-BE49-F238E27FC236}">
                <a16:creationId xmlns:a16="http://schemas.microsoft.com/office/drawing/2014/main" id="{BD0A65F7-E8A5-4AB5-B795-5D0CEF93A23A}"/>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10" name="Rechteck: abgerundete Ecken 109">
            <a:extLst>
              <a:ext uri="{FF2B5EF4-FFF2-40B4-BE49-F238E27FC236}">
                <a16:creationId xmlns:a16="http://schemas.microsoft.com/office/drawing/2014/main" id="{CD4D777B-014A-405C-AFC6-42BE29ADE928}"/>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11" name="Rechteck: abgerundete Ecken 110">
            <a:extLst>
              <a:ext uri="{FF2B5EF4-FFF2-40B4-BE49-F238E27FC236}">
                <a16:creationId xmlns:a16="http://schemas.microsoft.com/office/drawing/2014/main" id="{ED68237C-9276-4960-AB27-BA7978E4CB88}"/>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12" name="Rechteck: abgerundete Ecken 111">
            <a:extLst>
              <a:ext uri="{FF2B5EF4-FFF2-40B4-BE49-F238E27FC236}">
                <a16:creationId xmlns:a16="http://schemas.microsoft.com/office/drawing/2014/main" id="{AB16CBF7-6505-42F5-8AF1-185C78C493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13" name="Rechteck: abgerundete Ecken 112">
            <a:extLst>
              <a:ext uri="{FF2B5EF4-FFF2-40B4-BE49-F238E27FC236}">
                <a16:creationId xmlns:a16="http://schemas.microsoft.com/office/drawing/2014/main" id="{91224E54-20CC-4C05-94C8-41E05BA4E913}"/>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14" name="Textplatzhalter 46">
            <a:extLst>
              <a:ext uri="{FF2B5EF4-FFF2-40B4-BE49-F238E27FC236}">
                <a16:creationId xmlns:a16="http://schemas.microsoft.com/office/drawing/2014/main" id="{493B5120-9F4D-4E58-8905-EF6A8525169F}"/>
              </a:ext>
            </a:extLst>
          </p:cNvPr>
          <p:cNvSpPr>
            <a:spLocks noGrp="1"/>
          </p:cNvSpPr>
          <p:nvPr>
            <p:ph type="body" sz="quarter" idx="33"/>
          </p:nvPr>
        </p:nvSpPr>
        <p:spPr>
          <a:xfrm>
            <a:off x="5592343" y="5369137"/>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115" name="Textplatzhalter 46">
            <a:extLst>
              <a:ext uri="{FF2B5EF4-FFF2-40B4-BE49-F238E27FC236}">
                <a16:creationId xmlns:a16="http://schemas.microsoft.com/office/drawing/2014/main" id="{45BD2F79-1CB6-4338-9A63-80928D08CC89}"/>
              </a:ext>
            </a:extLst>
          </p:cNvPr>
          <p:cNvSpPr>
            <a:spLocks noGrp="1"/>
          </p:cNvSpPr>
          <p:nvPr>
            <p:ph type="body" sz="quarter" idx="34"/>
          </p:nvPr>
        </p:nvSpPr>
        <p:spPr>
          <a:xfrm>
            <a:off x="5592343" y="4882805"/>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116" name="Textplatzhalter 46">
            <a:extLst>
              <a:ext uri="{FF2B5EF4-FFF2-40B4-BE49-F238E27FC236}">
                <a16:creationId xmlns:a16="http://schemas.microsoft.com/office/drawing/2014/main" id="{C1F0AB56-7966-46D6-AF8D-ADD130E62BD0}"/>
              </a:ext>
            </a:extLst>
          </p:cNvPr>
          <p:cNvSpPr>
            <a:spLocks noGrp="1"/>
          </p:cNvSpPr>
          <p:nvPr>
            <p:ph type="body" sz="quarter" idx="35"/>
          </p:nvPr>
        </p:nvSpPr>
        <p:spPr>
          <a:xfrm>
            <a:off x="5592343" y="5855467"/>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117" name="Textplatzhalter 46">
            <a:extLst>
              <a:ext uri="{FF2B5EF4-FFF2-40B4-BE49-F238E27FC236}">
                <a16:creationId xmlns:a16="http://schemas.microsoft.com/office/drawing/2014/main" id="{35BC6D87-2DBB-4227-9D68-107F087EE955}"/>
              </a:ext>
            </a:extLst>
          </p:cNvPr>
          <p:cNvSpPr>
            <a:spLocks noGrp="1"/>
          </p:cNvSpPr>
          <p:nvPr>
            <p:ph type="body" sz="quarter" idx="36"/>
          </p:nvPr>
        </p:nvSpPr>
        <p:spPr>
          <a:xfrm>
            <a:off x="5592343" y="4396473"/>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118" name="Textplatzhalter 46">
            <a:extLst>
              <a:ext uri="{FF2B5EF4-FFF2-40B4-BE49-F238E27FC236}">
                <a16:creationId xmlns:a16="http://schemas.microsoft.com/office/drawing/2014/main" id="{719462C4-FC32-43DD-A6B1-8B89298B04E5}"/>
              </a:ext>
            </a:extLst>
          </p:cNvPr>
          <p:cNvSpPr>
            <a:spLocks noGrp="1"/>
          </p:cNvSpPr>
          <p:nvPr>
            <p:ph type="body" sz="quarter" idx="37"/>
          </p:nvPr>
        </p:nvSpPr>
        <p:spPr>
          <a:xfrm>
            <a:off x="5592343" y="3910141"/>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a:p>
        </p:txBody>
      </p:sp>
      <p:sp>
        <p:nvSpPr>
          <p:cNvPr id="119" name="Rechteck: abgerundete Ecken 118">
            <a:extLst>
              <a:ext uri="{FF2B5EF4-FFF2-40B4-BE49-F238E27FC236}">
                <a16:creationId xmlns:a16="http://schemas.microsoft.com/office/drawing/2014/main" id="{ACF042AB-75DF-4F99-BCF7-502952629FC3}"/>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Apercu Pro" panose="020B0503050601040103" pitchFamily="34" charset="0"/>
            </a:endParaRPr>
          </a:p>
        </p:txBody>
      </p:sp>
      <p:sp>
        <p:nvSpPr>
          <p:cNvPr id="120" name="Textplatzhalter 46">
            <a:extLst>
              <a:ext uri="{FF2B5EF4-FFF2-40B4-BE49-F238E27FC236}">
                <a16:creationId xmlns:a16="http://schemas.microsoft.com/office/drawing/2014/main" id="{9B3D2EB7-2DD5-44F5-A2D9-BE887E10E29E}"/>
              </a:ext>
            </a:extLst>
          </p:cNvPr>
          <p:cNvSpPr>
            <a:spLocks noGrp="1"/>
          </p:cNvSpPr>
          <p:nvPr>
            <p:ph type="body" sz="quarter" idx="38"/>
          </p:nvPr>
        </p:nvSpPr>
        <p:spPr>
          <a:xfrm>
            <a:off x="5592343" y="3423809"/>
            <a:ext cx="4526974" cy="338315"/>
          </a:xfrm>
        </p:spPr>
        <p:txBody>
          <a:bodyPr>
            <a:noAutofit/>
          </a:bodyPr>
          <a:lstStyle>
            <a:lvl1pPr marL="0" indent="0">
              <a:buNone/>
              <a:defRPr sz="1200" b="0" i="0">
                <a:solidFill>
                  <a:srgbClr val="404040"/>
                </a:solidFill>
                <a:latin typeface="Apercu Pro" panose="020B0503050601040103" pitchFamily="34" charset="0"/>
              </a:defRPr>
            </a:lvl1pPr>
          </a:lstStyle>
          <a:p>
            <a:pPr lvl="0"/>
            <a:endParaRPr lang="de-DE" dirty="0"/>
          </a:p>
        </p:txBody>
      </p:sp>
      <p:sp>
        <p:nvSpPr>
          <p:cNvPr id="121" name="Textplatzhalter 46">
            <a:extLst>
              <a:ext uri="{FF2B5EF4-FFF2-40B4-BE49-F238E27FC236}">
                <a16:creationId xmlns:a16="http://schemas.microsoft.com/office/drawing/2014/main" id="{6B66CDE6-A5CF-435A-ADCD-045CD07759E5}"/>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122" name="Textplatzhalter 46">
            <a:extLst>
              <a:ext uri="{FF2B5EF4-FFF2-40B4-BE49-F238E27FC236}">
                <a16:creationId xmlns:a16="http://schemas.microsoft.com/office/drawing/2014/main" id="{ADD41506-6BD7-472A-9446-5A91163811F9}"/>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123" name="Textplatzhalter 46">
            <a:extLst>
              <a:ext uri="{FF2B5EF4-FFF2-40B4-BE49-F238E27FC236}">
                <a16:creationId xmlns:a16="http://schemas.microsoft.com/office/drawing/2014/main" id="{D27C7BF1-C328-44BF-B5A6-8DF23BD0CD52}"/>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124" name="Textplatzhalter 46">
            <a:extLst>
              <a:ext uri="{FF2B5EF4-FFF2-40B4-BE49-F238E27FC236}">
                <a16:creationId xmlns:a16="http://schemas.microsoft.com/office/drawing/2014/main" id="{1B5B304A-CC48-418A-A7FD-76FA2E44FE5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125" name="Textplatzhalter 46">
            <a:extLst>
              <a:ext uri="{FF2B5EF4-FFF2-40B4-BE49-F238E27FC236}">
                <a16:creationId xmlns:a16="http://schemas.microsoft.com/office/drawing/2014/main" id="{C765D8A6-803E-4C1C-8782-7BD64DB8C91A}"/>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126" name="Textplatzhalter 46">
            <a:extLst>
              <a:ext uri="{FF2B5EF4-FFF2-40B4-BE49-F238E27FC236}">
                <a16:creationId xmlns:a16="http://schemas.microsoft.com/office/drawing/2014/main" id="{6920848E-F287-4EF9-9EC2-CE10AD7B0F12}"/>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sp>
        <p:nvSpPr>
          <p:cNvPr id="127" name="Textfeld 126">
            <a:extLst>
              <a:ext uri="{FF2B5EF4-FFF2-40B4-BE49-F238E27FC236}">
                <a16:creationId xmlns:a16="http://schemas.microsoft.com/office/drawing/2014/main" id="{9A1DF6BA-6E0F-4FFB-AED7-75A6B2D49BA1}"/>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128" name="Textfeld 127">
            <a:extLst>
              <a:ext uri="{FF2B5EF4-FFF2-40B4-BE49-F238E27FC236}">
                <a16:creationId xmlns:a16="http://schemas.microsoft.com/office/drawing/2014/main" id="{300A8F2B-C70B-4CA5-BC98-DE0F9BA7421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pic>
        <p:nvPicPr>
          <p:cNvPr id="55" name="Grafik 54">
            <a:extLst>
              <a:ext uri="{FF2B5EF4-FFF2-40B4-BE49-F238E27FC236}">
                <a16:creationId xmlns:a16="http://schemas.microsoft.com/office/drawing/2014/main" id="{EF4E3A3A-6FAE-4E55-9285-F40F963BAD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1067988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pic>
        <p:nvPicPr>
          <p:cNvPr id="39" name="Grafik 38" descr="Ein Bild, das schwarz, dunkel, Grill enthält.&#10;&#10;Automatisch generierte Beschreibung">
            <a:extLst>
              <a:ext uri="{FF2B5EF4-FFF2-40B4-BE49-F238E27FC236}">
                <a16:creationId xmlns:a16="http://schemas.microsoft.com/office/drawing/2014/main" id="{60405B9F-5986-4298-9A52-77D894372F5B}"/>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41" name="Rechteck: abgerundete Ecken 40">
            <a:extLst>
              <a:ext uri="{FF2B5EF4-FFF2-40B4-BE49-F238E27FC236}">
                <a16:creationId xmlns:a16="http://schemas.microsoft.com/office/drawing/2014/main" id="{3220EB33-FA51-4BDF-B87C-56D6BEDCB99B}"/>
              </a:ext>
            </a:extLst>
          </p:cNvPr>
          <p:cNvSpPr/>
          <p:nvPr userDrawn="1"/>
        </p:nvSpPr>
        <p:spPr>
          <a:xfrm>
            <a:off x="4121143" y="29479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CEA8B987-D765-4368-8005-953C684CBD7D}"/>
              </a:ext>
            </a:extLst>
          </p:cNvPr>
          <p:cNvSpPr/>
          <p:nvPr userDrawn="1"/>
        </p:nvSpPr>
        <p:spPr>
          <a:xfrm>
            <a:off x="4121143" y="24705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42">
            <a:extLst>
              <a:ext uri="{FF2B5EF4-FFF2-40B4-BE49-F238E27FC236}">
                <a16:creationId xmlns:a16="http://schemas.microsoft.com/office/drawing/2014/main" id="{B0105C3C-CDD7-4A1A-8833-F21C902E5E9F}"/>
              </a:ext>
            </a:extLst>
          </p:cNvPr>
          <p:cNvSpPr/>
          <p:nvPr userDrawn="1"/>
        </p:nvSpPr>
        <p:spPr>
          <a:xfrm>
            <a:off x="664108" y="15321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44" name="Rechteck: abgerundete Ecken 43">
            <a:extLst>
              <a:ext uri="{FF2B5EF4-FFF2-40B4-BE49-F238E27FC236}">
                <a16:creationId xmlns:a16="http://schemas.microsoft.com/office/drawing/2014/main" id="{9E031923-73F2-47D7-B1DB-2D1C1D09E489}"/>
              </a:ext>
            </a:extLst>
          </p:cNvPr>
          <p:cNvSpPr/>
          <p:nvPr userDrawn="1"/>
        </p:nvSpPr>
        <p:spPr>
          <a:xfrm>
            <a:off x="801963" y="34240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B3C3ADE0-B879-4478-BE13-8CEEBFAA62C8}"/>
              </a:ext>
            </a:extLst>
          </p:cNvPr>
          <p:cNvSpPr/>
          <p:nvPr userDrawn="1"/>
        </p:nvSpPr>
        <p:spPr>
          <a:xfrm>
            <a:off x="801963" y="39020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DA0A3376-B48C-4145-B7CD-70E1DB0168DF}"/>
              </a:ext>
            </a:extLst>
          </p:cNvPr>
          <p:cNvSpPr/>
          <p:nvPr userDrawn="1"/>
        </p:nvSpPr>
        <p:spPr>
          <a:xfrm>
            <a:off x="801963" y="43800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7" name="Rechteck: abgerundete Ecken 46">
            <a:extLst>
              <a:ext uri="{FF2B5EF4-FFF2-40B4-BE49-F238E27FC236}">
                <a16:creationId xmlns:a16="http://schemas.microsoft.com/office/drawing/2014/main" id="{C679E1FA-2D9D-4D09-B3DC-EA8769BDA9E7}"/>
              </a:ext>
            </a:extLst>
          </p:cNvPr>
          <p:cNvSpPr/>
          <p:nvPr userDrawn="1"/>
        </p:nvSpPr>
        <p:spPr>
          <a:xfrm>
            <a:off x="801963" y="29460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8" name="Rechteck: abgerundete Ecken 47">
            <a:extLst>
              <a:ext uri="{FF2B5EF4-FFF2-40B4-BE49-F238E27FC236}">
                <a16:creationId xmlns:a16="http://schemas.microsoft.com/office/drawing/2014/main" id="{C371DEF5-334D-4D47-8D60-728BDCC83058}"/>
              </a:ext>
            </a:extLst>
          </p:cNvPr>
          <p:cNvSpPr/>
          <p:nvPr userDrawn="1"/>
        </p:nvSpPr>
        <p:spPr>
          <a:xfrm>
            <a:off x="801963" y="24680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9" name="Rechteck: abgerundete Ecken 48">
            <a:extLst>
              <a:ext uri="{FF2B5EF4-FFF2-40B4-BE49-F238E27FC236}">
                <a16:creationId xmlns:a16="http://schemas.microsoft.com/office/drawing/2014/main" id="{96909D17-08B9-4A19-8D01-33828FCC6565}"/>
              </a:ext>
            </a:extLst>
          </p:cNvPr>
          <p:cNvSpPr/>
          <p:nvPr userDrawn="1"/>
        </p:nvSpPr>
        <p:spPr>
          <a:xfrm>
            <a:off x="801963" y="19932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0" name="Rechteck 49">
            <a:extLst>
              <a:ext uri="{FF2B5EF4-FFF2-40B4-BE49-F238E27FC236}">
                <a16:creationId xmlns:a16="http://schemas.microsoft.com/office/drawing/2014/main" id="{8C47BAFA-03CE-4786-A525-61B44C0F231E}"/>
              </a:ext>
            </a:extLst>
          </p:cNvPr>
          <p:cNvSpPr/>
          <p:nvPr userDrawn="1"/>
        </p:nvSpPr>
        <p:spPr>
          <a:xfrm>
            <a:off x="4046927" y="15321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600" b="0" dirty="0">
              <a:solidFill>
                <a:schemeClr val="tx1">
                  <a:lumMod val="75000"/>
                  <a:lumOff val="25000"/>
                </a:schemeClr>
              </a:solidFill>
              <a:latin typeface="Apercu Pro Medium" panose="02000606040000020004" pitchFamily="50" charset="0"/>
            </a:endParaRPr>
          </a:p>
        </p:txBody>
      </p:sp>
      <p:sp>
        <p:nvSpPr>
          <p:cNvPr id="51" name="Rechteck: abgerundete Ecken 50">
            <a:extLst>
              <a:ext uri="{FF2B5EF4-FFF2-40B4-BE49-F238E27FC236}">
                <a16:creationId xmlns:a16="http://schemas.microsoft.com/office/drawing/2014/main" id="{38E45DE0-F4C4-418E-8E7B-F13E8B05EA8D}"/>
              </a:ext>
            </a:extLst>
          </p:cNvPr>
          <p:cNvSpPr/>
          <p:nvPr userDrawn="1"/>
        </p:nvSpPr>
        <p:spPr>
          <a:xfrm>
            <a:off x="4121143" y="34253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2" name="Rechteck: abgerundete Ecken 51">
            <a:extLst>
              <a:ext uri="{FF2B5EF4-FFF2-40B4-BE49-F238E27FC236}">
                <a16:creationId xmlns:a16="http://schemas.microsoft.com/office/drawing/2014/main" id="{C7186ADF-21BA-451B-9555-6628C0809849}"/>
              </a:ext>
            </a:extLst>
          </p:cNvPr>
          <p:cNvSpPr/>
          <p:nvPr userDrawn="1"/>
        </p:nvSpPr>
        <p:spPr>
          <a:xfrm>
            <a:off x="4121143" y="39026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3" name="Rechteck: abgerundete Ecken 52">
            <a:extLst>
              <a:ext uri="{FF2B5EF4-FFF2-40B4-BE49-F238E27FC236}">
                <a16:creationId xmlns:a16="http://schemas.microsoft.com/office/drawing/2014/main" id="{EDEAE497-E5E6-4BBD-8B19-FED2A7034E09}"/>
              </a:ext>
            </a:extLst>
          </p:cNvPr>
          <p:cNvSpPr/>
          <p:nvPr userDrawn="1"/>
        </p:nvSpPr>
        <p:spPr>
          <a:xfrm>
            <a:off x="4121143" y="43800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4" name="Rechteck: abgerundete Ecken 53">
            <a:extLst>
              <a:ext uri="{FF2B5EF4-FFF2-40B4-BE49-F238E27FC236}">
                <a16:creationId xmlns:a16="http://schemas.microsoft.com/office/drawing/2014/main" id="{98744C1F-D4B9-48DA-989A-E8D2249069E6}"/>
              </a:ext>
            </a:extLst>
          </p:cNvPr>
          <p:cNvSpPr/>
          <p:nvPr userDrawn="1"/>
        </p:nvSpPr>
        <p:spPr>
          <a:xfrm>
            <a:off x="4121143" y="19932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5" name="Rechteck 54">
            <a:extLst>
              <a:ext uri="{FF2B5EF4-FFF2-40B4-BE49-F238E27FC236}">
                <a16:creationId xmlns:a16="http://schemas.microsoft.com/office/drawing/2014/main" id="{1D31F4EB-C268-44CF-89A9-15FBDA4ACF31}"/>
              </a:ext>
            </a:extLst>
          </p:cNvPr>
          <p:cNvSpPr/>
          <p:nvPr userDrawn="1"/>
        </p:nvSpPr>
        <p:spPr>
          <a:xfrm>
            <a:off x="8989493" y="15321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56" name="Rechteck: abgerundete Ecken 55">
            <a:extLst>
              <a:ext uri="{FF2B5EF4-FFF2-40B4-BE49-F238E27FC236}">
                <a16:creationId xmlns:a16="http://schemas.microsoft.com/office/drawing/2014/main" id="{026DE67D-2297-4B6D-B92A-AA726FF4D06C}"/>
              </a:ext>
            </a:extLst>
          </p:cNvPr>
          <p:cNvSpPr/>
          <p:nvPr userDrawn="1"/>
        </p:nvSpPr>
        <p:spPr>
          <a:xfrm>
            <a:off x="8980917" y="29479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7" name="Rechteck: abgerundete Ecken 56">
            <a:extLst>
              <a:ext uri="{FF2B5EF4-FFF2-40B4-BE49-F238E27FC236}">
                <a16:creationId xmlns:a16="http://schemas.microsoft.com/office/drawing/2014/main" id="{A7A3DF5A-403F-4A5C-871C-7C710FC0E0DA}"/>
              </a:ext>
            </a:extLst>
          </p:cNvPr>
          <p:cNvSpPr/>
          <p:nvPr userDrawn="1"/>
        </p:nvSpPr>
        <p:spPr>
          <a:xfrm>
            <a:off x="8980917" y="39026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8" name="Rechteck: abgerundete Ecken 57">
            <a:extLst>
              <a:ext uri="{FF2B5EF4-FFF2-40B4-BE49-F238E27FC236}">
                <a16:creationId xmlns:a16="http://schemas.microsoft.com/office/drawing/2014/main" id="{E2A1D76F-62CF-42BF-8E07-3BE1D8CA0F7B}"/>
              </a:ext>
            </a:extLst>
          </p:cNvPr>
          <p:cNvSpPr/>
          <p:nvPr userDrawn="1"/>
        </p:nvSpPr>
        <p:spPr>
          <a:xfrm>
            <a:off x="8980917" y="43800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59" name="Rechteck: abgerundete Ecken 58">
            <a:extLst>
              <a:ext uri="{FF2B5EF4-FFF2-40B4-BE49-F238E27FC236}">
                <a16:creationId xmlns:a16="http://schemas.microsoft.com/office/drawing/2014/main" id="{F5D92283-AA9D-4211-8224-FD2350CFC7BB}"/>
              </a:ext>
            </a:extLst>
          </p:cNvPr>
          <p:cNvSpPr/>
          <p:nvPr userDrawn="1"/>
        </p:nvSpPr>
        <p:spPr>
          <a:xfrm>
            <a:off x="8980917" y="34253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0" name="Rechteck: abgerundete Ecken 59">
            <a:extLst>
              <a:ext uri="{FF2B5EF4-FFF2-40B4-BE49-F238E27FC236}">
                <a16:creationId xmlns:a16="http://schemas.microsoft.com/office/drawing/2014/main" id="{71FC16C1-085E-4CA1-8EB1-2C53EE68DE11}"/>
              </a:ext>
            </a:extLst>
          </p:cNvPr>
          <p:cNvSpPr/>
          <p:nvPr userDrawn="1"/>
        </p:nvSpPr>
        <p:spPr>
          <a:xfrm>
            <a:off x="8980917" y="24705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1" name="Rechteck: abgerundete Ecken 60">
            <a:extLst>
              <a:ext uri="{FF2B5EF4-FFF2-40B4-BE49-F238E27FC236}">
                <a16:creationId xmlns:a16="http://schemas.microsoft.com/office/drawing/2014/main" id="{9306FEEE-3B6F-4133-933F-C7B5ADE40A36}"/>
              </a:ext>
            </a:extLst>
          </p:cNvPr>
          <p:cNvSpPr/>
          <p:nvPr userDrawn="1"/>
        </p:nvSpPr>
        <p:spPr>
          <a:xfrm>
            <a:off x="8980917" y="19932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2" name="Textplatzhalter 46">
            <a:extLst>
              <a:ext uri="{FF2B5EF4-FFF2-40B4-BE49-F238E27FC236}">
                <a16:creationId xmlns:a16="http://schemas.microsoft.com/office/drawing/2014/main" id="{F410A88B-39E2-4F3E-BD18-30021F02966E}"/>
              </a:ext>
            </a:extLst>
          </p:cNvPr>
          <p:cNvSpPr>
            <a:spLocks noGrp="1"/>
          </p:cNvSpPr>
          <p:nvPr>
            <p:ph type="body" sz="quarter" idx="39" hasCustomPrompt="1"/>
          </p:nvPr>
        </p:nvSpPr>
        <p:spPr>
          <a:xfrm>
            <a:off x="274857" y="19978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63" name="Textplatzhalter 46">
            <a:extLst>
              <a:ext uri="{FF2B5EF4-FFF2-40B4-BE49-F238E27FC236}">
                <a16:creationId xmlns:a16="http://schemas.microsoft.com/office/drawing/2014/main" id="{943FC4F7-0A1E-4DFB-94C8-B63F8C83284C}"/>
              </a:ext>
            </a:extLst>
          </p:cNvPr>
          <p:cNvSpPr>
            <a:spLocks noGrp="1"/>
          </p:cNvSpPr>
          <p:nvPr>
            <p:ph type="body" sz="quarter" idx="40" hasCustomPrompt="1"/>
          </p:nvPr>
        </p:nvSpPr>
        <p:spPr>
          <a:xfrm>
            <a:off x="274857" y="24748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64" name="Textplatzhalter 46">
            <a:extLst>
              <a:ext uri="{FF2B5EF4-FFF2-40B4-BE49-F238E27FC236}">
                <a16:creationId xmlns:a16="http://schemas.microsoft.com/office/drawing/2014/main" id="{E7F72332-9F5E-485C-82C0-FF9447D6EE52}"/>
              </a:ext>
            </a:extLst>
          </p:cNvPr>
          <p:cNvSpPr>
            <a:spLocks noGrp="1"/>
          </p:cNvSpPr>
          <p:nvPr>
            <p:ph type="body" sz="quarter" idx="41" hasCustomPrompt="1"/>
          </p:nvPr>
        </p:nvSpPr>
        <p:spPr>
          <a:xfrm>
            <a:off x="274857" y="29518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65" name="Textplatzhalter 46">
            <a:extLst>
              <a:ext uri="{FF2B5EF4-FFF2-40B4-BE49-F238E27FC236}">
                <a16:creationId xmlns:a16="http://schemas.microsoft.com/office/drawing/2014/main" id="{AF5B3A32-B27E-4E15-B945-9FB532A1C1B4}"/>
              </a:ext>
            </a:extLst>
          </p:cNvPr>
          <p:cNvSpPr>
            <a:spLocks noGrp="1"/>
          </p:cNvSpPr>
          <p:nvPr>
            <p:ph type="body" sz="quarter" idx="42" hasCustomPrompt="1"/>
          </p:nvPr>
        </p:nvSpPr>
        <p:spPr>
          <a:xfrm>
            <a:off x="274857" y="34288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66" name="Textplatzhalter 46">
            <a:extLst>
              <a:ext uri="{FF2B5EF4-FFF2-40B4-BE49-F238E27FC236}">
                <a16:creationId xmlns:a16="http://schemas.microsoft.com/office/drawing/2014/main" id="{8658DC6E-188A-40AF-BBF3-26A88426D1B2}"/>
              </a:ext>
            </a:extLst>
          </p:cNvPr>
          <p:cNvSpPr>
            <a:spLocks noGrp="1"/>
          </p:cNvSpPr>
          <p:nvPr>
            <p:ph type="body" sz="quarter" idx="43" hasCustomPrompt="1"/>
          </p:nvPr>
        </p:nvSpPr>
        <p:spPr>
          <a:xfrm>
            <a:off x="274857" y="39057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67" name="Textplatzhalter 46">
            <a:extLst>
              <a:ext uri="{FF2B5EF4-FFF2-40B4-BE49-F238E27FC236}">
                <a16:creationId xmlns:a16="http://schemas.microsoft.com/office/drawing/2014/main" id="{4F9F0EB7-B81E-44C7-B5A5-17A3F601C0E4}"/>
              </a:ext>
            </a:extLst>
          </p:cNvPr>
          <p:cNvSpPr>
            <a:spLocks noGrp="1"/>
          </p:cNvSpPr>
          <p:nvPr>
            <p:ph type="body" sz="quarter" idx="44" hasCustomPrompt="1"/>
          </p:nvPr>
        </p:nvSpPr>
        <p:spPr>
          <a:xfrm>
            <a:off x="274857" y="43827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68" name="Textplatzhalter 46">
            <a:extLst>
              <a:ext uri="{FF2B5EF4-FFF2-40B4-BE49-F238E27FC236}">
                <a16:creationId xmlns:a16="http://schemas.microsoft.com/office/drawing/2014/main" id="{04504751-E485-4EC1-97AE-F5002C4B1EB2}"/>
              </a:ext>
            </a:extLst>
          </p:cNvPr>
          <p:cNvSpPr>
            <a:spLocks noGrp="1"/>
          </p:cNvSpPr>
          <p:nvPr>
            <p:ph type="body" sz="quarter" idx="12"/>
          </p:nvPr>
        </p:nvSpPr>
        <p:spPr>
          <a:xfrm>
            <a:off x="783413" y="1990098"/>
            <a:ext cx="29925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dirty="0"/>
          </a:p>
        </p:txBody>
      </p:sp>
      <p:sp>
        <p:nvSpPr>
          <p:cNvPr id="69" name="Textplatzhalter 46">
            <a:extLst>
              <a:ext uri="{FF2B5EF4-FFF2-40B4-BE49-F238E27FC236}">
                <a16:creationId xmlns:a16="http://schemas.microsoft.com/office/drawing/2014/main" id="{12A61511-301F-4A1E-BAB4-907E30D3B6E1}"/>
              </a:ext>
            </a:extLst>
          </p:cNvPr>
          <p:cNvSpPr>
            <a:spLocks noGrp="1"/>
          </p:cNvSpPr>
          <p:nvPr>
            <p:ph type="body" sz="quarter" idx="13"/>
          </p:nvPr>
        </p:nvSpPr>
        <p:spPr>
          <a:xfrm>
            <a:off x="783413" y="2468177"/>
            <a:ext cx="29925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dirty="0"/>
          </a:p>
        </p:txBody>
      </p:sp>
      <p:sp>
        <p:nvSpPr>
          <p:cNvPr id="70" name="Textplatzhalter 46">
            <a:extLst>
              <a:ext uri="{FF2B5EF4-FFF2-40B4-BE49-F238E27FC236}">
                <a16:creationId xmlns:a16="http://schemas.microsoft.com/office/drawing/2014/main" id="{47C0EB0E-D80B-4FEE-B144-FD28818D7FBC}"/>
              </a:ext>
            </a:extLst>
          </p:cNvPr>
          <p:cNvSpPr>
            <a:spLocks noGrp="1"/>
          </p:cNvSpPr>
          <p:nvPr>
            <p:ph type="body" sz="quarter" idx="14"/>
          </p:nvPr>
        </p:nvSpPr>
        <p:spPr>
          <a:xfrm>
            <a:off x="783413" y="2946256"/>
            <a:ext cx="29925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1" name="Textplatzhalter 46">
            <a:extLst>
              <a:ext uri="{FF2B5EF4-FFF2-40B4-BE49-F238E27FC236}">
                <a16:creationId xmlns:a16="http://schemas.microsoft.com/office/drawing/2014/main" id="{1E1EFB63-29C4-45A0-ACCC-E9658670840B}"/>
              </a:ext>
            </a:extLst>
          </p:cNvPr>
          <p:cNvSpPr>
            <a:spLocks noGrp="1"/>
          </p:cNvSpPr>
          <p:nvPr>
            <p:ph type="body" sz="quarter" idx="15"/>
          </p:nvPr>
        </p:nvSpPr>
        <p:spPr>
          <a:xfrm>
            <a:off x="783413" y="3424335"/>
            <a:ext cx="29925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2" name="Textplatzhalter 46">
            <a:extLst>
              <a:ext uri="{FF2B5EF4-FFF2-40B4-BE49-F238E27FC236}">
                <a16:creationId xmlns:a16="http://schemas.microsoft.com/office/drawing/2014/main" id="{C6F92DB8-5CAA-48CB-AAAF-36E051C82692}"/>
              </a:ext>
            </a:extLst>
          </p:cNvPr>
          <p:cNvSpPr>
            <a:spLocks noGrp="1"/>
          </p:cNvSpPr>
          <p:nvPr>
            <p:ph type="body" sz="quarter" idx="16"/>
          </p:nvPr>
        </p:nvSpPr>
        <p:spPr>
          <a:xfrm>
            <a:off x="783413" y="3902414"/>
            <a:ext cx="2988341"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3" name="Textplatzhalter 46">
            <a:extLst>
              <a:ext uri="{FF2B5EF4-FFF2-40B4-BE49-F238E27FC236}">
                <a16:creationId xmlns:a16="http://schemas.microsoft.com/office/drawing/2014/main" id="{C351016B-0A00-4C01-8791-1227048757B4}"/>
              </a:ext>
            </a:extLst>
          </p:cNvPr>
          <p:cNvSpPr>
            <a:spLocks noGrp="1"/>
          </p:cNvSpPr>
          <p:nvPr>
            <p:ph type="body" sz="quarter" idx="17"/>
          </p:nvPr>
        </p:nvSpPr>
        <p:spPr>
          <a:xfrm>
            <a:off x="783413" y="4380493"/>
            <a:ext cx="29925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4" name="Textplatzhalter 46">
            <a:extLst>
              <a:ext uri="{FF2B5EF4-FFF2-40B4-BE49-F238E27FC236}">
                <a16:creationId xmlns:a16="http://schemas.microsoft.com/office/drawing/2014/main" id="{226D4D7F-C3C9-4911-AA36-88D7AAFADC09}"/>
              </a:ext>
            </a:extLst>
          </p:cNvPr>
          <p:cNvSpPr>
            <a:spLocks noGrp="1"/>
          </p:cNvSpPr>
          <p:nvPr>
            <p:ph type="body" sz="quarter" idx="18"/>
          </p:nvPr>
        </p:nvSpPr>
        <p:spPr>
          <a:xfrm>
            <a:off x="4120621" y="2003942"/>
            <a:ext cx="4526974"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dirty="0"/>
          </a:p>
        </p:txBody>
      </p:sp>
      <p:sp>
        <p:nvSpPr>
          <p:cNvPr id="75" name="Textplatzhalter 46">
            <a:extLst>
              <a:ext uri="{FF2B5EF4-FFF2-40B4-BE49-F238E27FC236}">
                <a16:creationId xmlns:a16="http://schemas.microsoft.com/office/drawing/2014/main" id="{9F432F79-CA27-4C16-9274-F7CE64115293}"/>
              </a:ext>
            </a:extLst>
          </p:cNvPr>
          <p:cNvSpPr>
            <a:spLocks noGrp="1"/>
          </p:cNvSpPr>
          <p:nvPr>
            <p:ph type="body" sz="quarter" idx="19"/>
          </p:nvPr>
        </p:nvSpPr>
        <p:spPr>
          <a:xfrm>
            <a:off x="4120621" y="2479252"/>
            <a:ext cx="453832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dirty="0"/>
          </a:p>
        </p:txBody>
      </p:sp>
      <p:sp>
        <p:nvSpPr>
          <p:cNvPr id="76" name="Textplatzhalter 46">
            <a:extLst>
              <a:ext uri="{FF2B5EF4-FFF2-40B4-BE49-F238E27FC236}">
                <a16:creationId xmlns:a16="http://schemas.microsoft.com/office/drawing/2014/main" id="{5BF0A987-341D-4367-A38B-83579BCEC1DD}"/>
              </a:ext>
            </a:extLst>
          </p:cNvPr>
          <p:cNvSpPr>
            <a:spLocks noGrp="1"/>
          </p:cNvSpPr>
          <p:nvPr>
            <p:ph type="body" sz="quarter" idx="21"/>
          </p:nvPr>
        </p:nvSpPr>
        <p:spPr>
          <a:xfrm>
            <a:off x="4120621" y="3429872"/>
            <a:ext cx="453832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7" name="Textplatzhalter 46">
            <a:extLst>
              <a:ext uri="{FF2B5EF4-FFF2-40B4-BE49-F238E27FC236}">
                <a16:creationId xmlns:a16="http://schemas.microsoft.com/office/drawing/2014/main" id="{3FA5E405-C874-4080-A3EC-6AADCEFAD04F}"/>
              </a:ext>
            </a:extLst>
          </p:cNvPr>
          <p:cNvSpPr>
            <a:spLocks noGrp="1"/>
          </p:cNvSpPr>
          <p:nvPr>
            <p:ph type="body" sz="quarter" idx="22"/>
          </p:nvPr>
        </p:nvSpPr>
        <p:spPr>
          <a:xfrm>
            <a:off x="4120620" y="4380493"/>
            <a:ext cx="4538327"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78" name="Textplatzhalter 46">
            <a:extLst>
              <a:ext uri="{FF2B5EF4-FFF2-40B4-BE49-F238E27FC236}">
                <a16:creationId xmlns:a16="http://schemas.microsoft.com/office/drawing/2014/main" id="{5D4098DC-508B-4771-96E5-D7E5B74479CF}"/>
              </a:ext>
            </a:extLst>
          </p:cNvPr>
          <p:cNvSpPr>
            <a:spLocks noGrp="1"/>
          </p:cNvSpPr>
          <p:nvPr>
            <p:ph type="body" sz="quarter" idx="23"/>
          </p:nvPr>
        </p:nvSpPr>
        <p:spPr>
          <a:xfrm>
            <a:off x="4120621" y="3905182"/>
            <a:ext cx="453832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4" name="Textplatzhalter 46">
            <a:extLst>
              <a:ext uri="{FF2B5EF4-FFF2-40B4-BE49-F238E27FC236}">
                <a16:creationId xmlns:a16="http://schemas.microsoft.com/office/drawing/2014/main" id="{0B129121-48B9-40DA-A037-75D347A59026}"/>
              </a:ext>
            </a:extLst>
          </p:cNvPr>
          <p:cNvSpPr>
            <a:spLocks noGrp="1"/>
          </p:cNvSpPr>
          <p:nvPr>
            <p:ph type="body" sz="quarter" idx="25"/>
          </p:nvPr>
        </p:nvSpPr>
        <p:spPr>
          <a:xfrm>
            <a:off x="8982553" y="1994233"/>
            <a:ext cx="272224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5" name="Textplatzhalter 46">
            <a:extLst>
              <a:ext uri="{FF2B5EF4-FFF2-40B4-BE49-F238E27FC236}">
                <a16:creationId xmlns:a16="http://schemas.microsoft.com/office/drawing/2014/main" id="{9C0896F5-D4F9-43F4-AA79-189B25B5C282}"/>
              </a:ext>
            </a:extLst>
          </p:cNvPr>
          <p:cNvSpPr>
            <a:spLocks noGrp="1"/>
          </p:cNvSpPr>
          <p:nvPr>
            <p:ph type="body" sz="quarter" idx="26"/>
          </p:nvPr>
        </p:nvSpPr>
        <p:spPr>
          <a:xfrm>
            <a:off x="8982553" y="2471486"/>
            <a:ext cx="272224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6" name="Textplatzhalter 46">
            <a:extLst>
              <a:ext uri="{FF2B5EF4-FFF2-40B4-BE49-F238E27FC236}">
                <a16:creationId xmlns:a16="http://schemas.microsoft.com/office/drawing/2014/main" id="{A6035B12-7148-4EBE-B222-C31697F255A4}"/>
              </a:ext>
            </a:extLst>
          </p:cNvPr>
          <p:cNvSpPr>
            <a:spLocks noGrp="1"/>
          </p:cNvSpPr>
          <p:nvPr>
            <p:ph type="body" sz="quarter" idx="27"/>
          </p:nvPr>
        </p:nvSpPr>
        <p:spPr>
          <a:xfrm>
            <a:off x="8982553" y="2948739"/>
            <a:ext cx="272463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7" name="Textplatzhalter 46">
            <a:extLst>
              <a:ext uri="{FF2B5EF4-FFF2-40B4-BE49-F238E27FC236}">
                <a16:creationId xmlns:a16="http://schemas.microsoft.com/office/drawing/2014/main" id="{6607A5E2-B2E7-4053-A206-8C4D3B981F76}"/>
              </a:ext>
            </a:extLst>
          </p:cNvPr>
          <p:cNvSpPr>
            <a:spLocks noGrp="1"/>
          </p:cNvSpPr>
          <p:nvPr>
            <p:ph type="body" sz="quarter" idx="28"/>
          </p:nvPr>
        </p:nvSpPr>
        <p:spPr>
          <a:xfrm>
            <a:off x="8982553" y="3425992"/>
            <a:ext cx="272463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8" name="Textplatzhalter 46">
            <a:extLst>
              <a:ext uri="{FF2B5EF4-FFF2-40B4-BE49-F238E27FC236}">
                <a16:creationId xmlns:a16="http://schemas.microsoft.com/office/drawing/2014/main" id="{C68B4FF8-81C6-48F3-840D-FF04F372AD2A}"/>
              </a:ext>
            </a:extLst>
          </p:cNvPr>
          <p:cNvSpPr>
            <a:spLocks noGrp="1"/>
          </p:cNvSpPr>
          <p:nvPr>
            <p:ph type="body" sz="quarter" idx="29"/>
          </p:nvPr>
        </p:nvSpPr>
        <p:spPr>
          <a:xfrm>
            <a:off x="8982552" y="3903245"/>
            <a:ext cx="2724639"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89" name="Textplatzhalter 46">
            <a:extLst>
              <a:ext uri="{FF2B5EF4-FFF2-40B4-BE49-F238E27FC236}">
                <a16:creationId xmlns:a16="http://schemas.microsoft.com/office/drawing/2014/main" id="{77FF022C-0E22-4A02-9EE0-FAFD8253648A}"/>
              </a:ext>
            </a:extLst>
          </p:cNvPr>
          <p:cNvSpPr>
            <a:spLocks noGrp="1"/>
          </p:cNvSpPr>
          <p:nvPr>
            <p:ph type="body" sz="quarter" idx="30"/>
          </p:nvPr>
        </p:nvSpPr>
        <p:spPr>
          <a:xfrm>
            <a:off x="8982552" y="4380497"/>
            <a:ext cx="2730835"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sp>
        <p:nvSpPr>
          <p:cNvPr id="90" name="Textplatzhalter 46">
            <a:extLst>
              <a:ext uri="{FF2B5EF4-FFF2-40B4-BE49-F238E27FC236}">
                <a16:creationId xmlns:a16="http://schemas.microsoft.com/office/drawing/2014/main" id="{4846A477-5D6D-41D6-89BB-2BCBE895E94A}"/>
              </a:ext>
            </a:extLst>
          </p:cNvPr>
          <p:cNvSpPr>
            <a:spLocks noGrp="1"/>
          </p:cNvSpPr>
          <p:nvPr>
            <p:ph type="body" sz="quarter" idx="20"/>
          </p:nvPr>
        </p:nvSpPr>
        <p:spPr>
          <a:xfrm>
            <a:off x="4120621" y="2954562"/>
            <a:ext cx="4538328" cy="338315"/>
          </a:xfrm>
        </p:spPr>
        <p:txBody>
          <a:bodyPr>
            <a:noAutofit/>
          </a:bodyPr>
          <a:lstStyle>
            <a:lvl1pPr marL="0" indent="0">
              <a:buNone/>
              <a:defRPr sz="1200">
                <a:solidFill>
                  <a:srgbClr val="404040"/>
                </a:solidFill>
                <a:latin typeface="Apercu Pro" panose="020B0503050601040103" pitchFamily="34" charset="0"/>
              </a:defRPr>
            </a:lvl1pPr>
          </a:lstStyle>
          <a:p>
            <a:pPr lvl="0"/>
            <a:endParaRPr lang="de-DE"/>
          </a:p>
        </p:txBody>
      </p:sp>
      <p:pic>
        <p:nvPicPr>
          <p:cNvPr id="79" name="Grafik 78">
            <a:extLst>
              <a:ext uri="{FF2B5EF4-FFF2-40B4-BE49-F238E27FC236}">
                <a16:creationId xmlns:a16="http://schemas.microsoft.com/office/drawing/2014/main" id="{91B826E5-DB2D-44BB-AE9B-1786EA4B84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224433706"/>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beschreibung">
    <p:spTree>
      <p:nvGrpSpPr>
        <p:cNvPr id="1" name=""/>
        <p:cNvGrpSpPr/>
        <p:nvPr/>
      </p:nvGrpSpPr>
      <p:grpSpPr>
        <a:xfrm>
          <a:off x="0" y="0"/>
          <a:ext cx="0" cy="0"/>
          <a:chOff x="0" y="0"/>
          <a:chExt cx="0" cy="0"/>
        </a:xfrm>
      </p:grpSpPr>
      <p:pic>
        <p:nvPicPr>
          <p:cNvPr id="13" name="Grafik 12" descr="Ein Bild, das schwarz, dunkel, Grill enthält.&#10;&#10;Automatisch generierte Beschreibung">
            <a:extLst>
              <a:ext uri="{FF2B5EF4-FFF2-40B4-BE49-F238E27FC236}">
                <a16:creationId xmlns:a16="http://schemas.microsoft.com/office/drawing/2014/main" id="{2662F282-847A-45D6-8E34-2173CC785097}"/>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Introduce yourself and your team: What skills do you bring with you? How do your skills play together perfectly? What motivates you to develop a solution for </a:t>
            </a:r>
            <a:r>
              <a:rPr lang="en-US" sz="1600" b="1" dirty="0" err="1">
                <a:latin typeface="+mj-lt"/>
              </a:rPr>
              <a:t>Rheumacare</a:t>
            </a:r>
            <a:r>
              <a:rPr lang="en-US" sz="1600" b="1" dirty="0">
                <a:latin typeface="+mj-lt"/>
              </a:rPr>
              <a:t> and to participate in </a:t>
            </a:r>
            <a:r>
              <a:rPr lang="en-US" sz="1600" b="1" kern="1200" dirty="0">
                <a:solidFill>
                  <a:schemeClr val="tx1"/>
                </a:solidFill>
                <a:latin typeface="+mj-lt"/>
                <a:ea typeface="+mn-ea"/>
                <a:cs typeface="+mn-cs"/>
              </a:rPr>
              <a:t>this Challenge</a:t>
            </a:r>
            <a:r>
              <a:rPr lang="en-US" sz="1600" b="1" dirty="0">
                <a:latin typeface="+mj-lt"/>
              </a:rPr>
              <a:t>?</a:t>
            </a:r>
            <a:endParaRPr lang="de-DE" sz="1600" b="1" dirty="0">
              <a:latin typeface="+mj-lt"/>
            </a:endParaRPr>
          </a:p>
        </p:txBody>
      </p:sp>
      <p:pic>
        <p:nvPicPr>
          <p:cNvPr id="11" name="Grafik 10">
            <a:extLst>
              <a:ext uri="{FF2B5EF4-FFF2-40B4-BE49-F238E27FC236}">
                <a16:creationId xmlns:a16="http://schemas.microsoft.com/office/drawing/2014/main" id="{28A0EA84-BE00-4CE0-9768-72E4896DE8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	KEY QUESTIONS</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Calibri" panose="020F0502020204030204"/>
                <a:ea typeface="+mn-ea"/>
                <a:cs typeface="+mn-cs"/>
              </a:rPr>
              <a:t>	#SUBMISSION TEMPLATE</a:t>
            </a:r>
          </a:p>
        </p:txBody>
      </p:sp>
      <p:sp>
        <p:nvSpPr>
          <p:cNvPr id="9" name="Rechteck 8">
            <a:extLst>
              <a:ext uri="{FF2B5EF4-FFF2-40B4-BE49-F238E27FC236}">
                <a16:creationId xmlns:a16="http://schemas.microsoft.com/office/drawing/2014/main" id="{1AC2A071-9CFC-4511-ABAD-D84331623806}"/>
              </a:ext>
            </a:extLst>
          </p:cNvPr>
          <p:cNvSpPr/>
          <p:nvPr userDrawn="1"/>
        </p:nvSpPr>
        <p:spPr>
          <a:xfrm>
            <a:off x="800253" y="1653256"/>
            <a:ext cx="9422904" cy="3609130"/>
          </a:xfrm>
          <a:prstGeom prst="rect">
            <a:avLst/>
          </a:prstGeom>
        </p:spPr>
        <p:txBody>
          <a:bodyPr wrap="square" anchor="t">
            <a:spAutoFit/>
          </a:bodyPr>
          <a:lstStyle/>
          <a:p>
            <a:pPr algn="just">
              <a:defRPr/>
            </a:pPr>
            <a:r>
              <a:rPr lang="de-DE" sz="1400" b="1" dirty="0">
                <a:latin typeface="Apercu Pro" panose="02000506040000020004" pitchFamily="50" charset="0"/>
              </a:rPr>
              <a:t>Dear </a:t>
            </a:r>
            <a:r>
              <a:rPr lang="de-DE" sz="1400" b="1" dirty="0" err="1">
                <a:latin typeface="Apercu Pro" panose="02000506040000020004" pitchFamily="50" charset="0"/>
              </a:rPr>
              <a:t>participant</a:t>
            </a:r>
            <a:r>
              <a:rPr lang="de-DE" sz="1400" b="1" dirty="0">
                <a:latin typeface="Apercu Pro" panose="02000506040000020004" pitchFamily="50" charset="0"/>
              </a:rPr>
              <a:t>,</a:t>
            </a:r>
          </a:p>
          <a:p>
            <a:pPr algn="just">
              <a:defRPr/>
            </a:pPr>
            <a:r>
              <a:rPr lang="en-US" sz="1400" b="0" dirty="0">
                <a:latin typeface="Apercu Pro" panose="02000506040000020004" pitchFamily="50" charset="0"/>
              </a:rPr>
              <a:t>You are provided with </a:t>
            </a:r>
            <a:r>
              <a:rPr lang="en-US" sz="1400" b="1" dirty="0">
                <a:latin typeface="Apercu Pro" panose="02000506040000020004" pitchFamily="50" charset="0"/>
              </a:rPr>
              <a:t>inspirational tracks and further information in the Briefing via app.ekipa.de</a:t>
            </a:r>
            <a:r>
              <a:rPr lang="en-US" sz="1400" b="0" dirty="0">
                <a:latin typeface="Apercu Pro" panose="02000506040000020004" pitchFamily="50" charset="0"/>
              </a:rPr>
              <a:t>.</a:t>
            </a:r>
          </a:p>
          <a:p>
            <a:pPr algn="just">
              <a:defRPr/>
            </a:pPr>
            <a:endParaRPr lang="en-US" sz="1400" b="0" dirty="0">
              <a:latin typeface="Apercu Pro" panose="02000506040000020004" pitchFamily="50" charset="0"/>
            </a:endParaRPr>
          </a:p>
          <a:p>
            <a:pPr algn="just">
              <a:defRPr/>
            </a:pPr>
            <a:r>
              <a:rPr lang="en-US" sz="1400" b="0" dirty="0">
                <a:latin typeface="Apercu Pro" panose="02000506040000020004" pitchFamily="50" charset="0"/>
              </a:rPr>
              <a:t>In the following you will find the </a:t>
            </a:r>
            <a:r>
              <a:rPr lang="en-US" sz="1400" b="1" dirty="0">
                <a:latin typeface="Apercu Pro" panose="02000506040000020004" pitchFamily="50" charset="0"/>
              </a:rPr>
              <a:t>superordinate key questions </a:t>
            </a:r>
            <a:r>
              <a:rPr lang="en-US" sz="1400" b="0" dirty="0">
                <a:latin typeface="Apercu Pro" panose="02000506040000020004" pitchFamily="50" charset="0"/>
              </a:rPr>
              <a:t>from the Briefing again:</a:t>
            </a:r>
          </a:p>
          <a:p>
            <a:pPr algn="just">
              <a:defRPr/>
            </a:pPr>
            <a:endParaRPr lang="de-DE" sz="1400" b="0" dirty="0">
              <a:latin typeface="Apercu Pro" panose="02000506040000020004" pitchFamily="50" charset="0"/>
            </a:endParaRPr>
          </a:p>
          <a:p>
            <a:pPr algn="just">
              <a:defRPr/>
            </a:pPr>
            <a:endParaRPr lang="de-DE" sz="1400" b="0" dirty="0">
              <a:latin typeface="Apercu Pro" panose="02000506040000020004" pitchFamily="50" charset="0"/>
            </a:endParaRPr>
          </a:p>
          <a:p>
            <a:pPr marL="171450" indent="-171450">
              <a:lnSpc>
                <a:spcPct val="150000"/>
              </a:lnSpc>
              <a:buFont typeface="Arial" panose="020B0604020202020204" pitchFamily="34" charset="0"/>
              <a:buChar char="•"/>
            </a:pPr>
            <a:r>
              <a:rPr lang="en-US" sz="1400" b="0" dirty="0">
                <a:effectLst/>
                <a:latin typeface="Apercu Pro" panose="02000506040000020004" pitchFamily="50" charset="0"/>
                <a:ea typeface="Calibri" panose="020F0502020204030204" pitchFamily="34" charset="0"/>
                <a:cs typeface="Times New Roman" panose="02020603050405020304" pitchFamily="18" charset="0"/>
              </a:rPr>
              <a:t>How can modern technologies revolutionize diagnosis, treatment or even the entire patient journey?</a:t>
            </a:r>
          </a:p>
          <a:p>
            <a:pPr marL="171450" indent="-171450">
              <a:lnSpc>
                <a:spcPct val="150000"/>
              </a:lnSpc>
              <a:buFont typeface="Arial" panose="020B0604020202020204" pitchFamily="34" charset="0"/>
              <a:buChar char="•"/>
            </a:pPr>
            <a:r>
              <a:rPr lang="en-US" sz="1400" b="0" dirty="0">
                <a:effectLst/>
                <a:latin typeface="Apercu Pro" panose="02000506040000020004" pitchFamily="50" charset="0"/>
                <a:ea typeface="Calibri" panose="020F0502020204030204" pitchFamily="34" charset="0"/>
                <a:cs typeface="Times New Roman" panose="02020603050405020304" pitchFamily="18" charset="0"/>
              </a:rPr>
              <a:t>At which step of the patient’s diagnostic and therapy journey could smart technologies make a difference? </a:t>
            </a:r>
          </a:p>
          <a:p>
            <a:pPr marL="171450" indent="-171450">
              <a:lnSpc>
                <a:spcPct val="150000"/>
              </a:lnSpc>
              <a:buFont typeface="Arial" panose="020B0604020202020204" pitchFamily="34" charset="0"/>
              <a:buChar char="•"/>
            </a:pPr>
            <a:r>
              <a:rPr lang="en-US" sz="1400" b="0" dirty="0">
                <a:effectLst/>
                <a:latin typeface="Apercu Pro" panose="02000506040000020004" pitchFamily="50" charset="0"/>
                <a:ea typeface="Calibri" panose="020F0502020204030204" pitchFamily="34" charset="0"/>
                <a:cs typeface="Times New Roman" panose="02020603050405020304" pitchFamily="18" charset="0"/>
              </a:rPr>
              <a:t>How could e.g. artificial intelligence support healthcare providers in daily clinical practice; for instance by speeding up a reliable diagnosis, communicating with further medical experts on co-morbidities, or avoiding ‘trial and error’ approaches in treatment sequences? </a:t>
            </a:r>
          </a:p>
          <a:p>
            <a:pPr marL="171450" indent="-171450">
              <a:lnSpc>
                <a:spcPct val="150000"/>
              </a:lnSpc>
              <a:buFont typeface="Arial" panose="020B0604020202020204" pitchFamily="34" charset="0"/>
              <a:buChar char="•"/>
            </a:pPr>
            <a:r>
              <a:rPr lang="en-US" sz="1400" b="0" dirty="0">
                <a:effectLst/>
                <a:latin typeface="Apercu Pro" panose="02000506040000020004" pitchFamily="50" charset="0"/>
                <a:ea typeface="Calibri" panose="020F0502020204030204" pitchFamily="34" charset="0"/>
                <a:cs typeface="Times New Roman" panose="02020603050405020304" pitchFamily="18" charset="0"/>
              </a:rPr>
              <a:t>Could there be further areas in a possibly personalized patient-care journey that could profit from digitalization?</a:t>
            </a:r>
          </a:p>
        </p:txBody>
      </p:sp>
      <p:pic>
        <p:nvPicPr>
          <p:cNvPr id="10" name="Grafik 9">
            <a:extLst>
              <a:ext uri="{FF2B5EF4-FFF2-40B4-BE49-F238E27FC236}">
                <a16:creationId xmlns:a16="http://schemas.microsoft.com/office/drawing/2014/main" id="{EFE67782-F2BB-4BC1-80C4-4B4601C69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40" y="191438"/>
            <a:ext cx="1501626" cy="1061708"/>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28.04.2021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4" r:id="rId6"/>
    <p:sldLayoutId id="2147483725" r:id="rId7"/>
    <p:sldLayoutId id="2147483708" r:id="rId8"/>
    <p:sldLayoutId id="2147483719" r:id="rId9"/>
    <p:sldLayoutId id="2147483667" r:id="rId10"/>
    <p:sldLayoutId id="2147483723" r:id="rId11"/>
    <p:sldLayoutId id="2147483718" r:id="rId12"/>
    <p:sldLayoutId id="2147483727" r:id="rId13"/>
    <p:sldLayoutId id="2147483709" r:id="rId14"/>
    <p:sldLayoutId id="2147483728" r:id="rId15"/>
    <p:sldLayoutId id="2147483729" r:id="rId16"/>
    <p:sldLayoutId id="2147483713" r:id="rId17"/>
    <p:sldLayoutId id="214748372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7F57B0-347C-45C5-A8E3-E47895E409B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139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EDE6A03-5103-4ADD-AFF8-63112FF787C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3934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C9E465-DF66-40C9-B051-97A0242E562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7125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584046-EE56-4907-8F0F-CA1FD389E56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3227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D428DF-134D-4A19-8088-BA1D4209C67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7911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28C824-BE58-4440-8F14-6A033B832C6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9768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106314-A321-44B9-9DD6-30ED5495F85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4698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67B5EC-5015-4CF4-91C6-98EEE818357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2282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F22941-CF5C-4A36-B0A9-0F15C41F1DDC}"/>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A9C3D3F9-B72C-4EEB-840B-A6B1D1C36A30}"/>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F604525E-925A-4E16-9460-6047E895706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0775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E3B97C-6124-431C-8DE1-34A1425BA2A8}"/>
              </a:ext>
            </a:extLst>
          </p:cNvPr>
          <p:cNvSpPr>
            <a:spLocks noGrp="1"/>
          </p:cNvSpPr>
          <p:nvPr>
            <p:ph type="body" sz="quarter" idx="11"/>
          </p:nvPr>
        </p:nvSpPr>
        <p:spPr/>
        <p:txBody>
          <a:bodyPr/>
          <a:lstStyle/>
          <a:p>
            <a:endParaRPr lang="en-US" sz="1400" dirty="0">
              <a:solidFill>
                <a:srgbClr val="404040"/>
              </a:solidFill>
              <a:latin typeface="Apercu Pro" panose="020B0503050601040103" pitchFamily="34" charset="0"/>
            </a:endParaRPr>
          </a:p>
        </p:txBody>
      </p:sp>
      <p:sp>
        <p:nvSpPr>
          <p:cNvPr id="3" name="Textplatzhalter 2">
            <a:extLst>
              <a:ext uri="{FF2B5EF4-FFF2-40B4-BE49-F238E27FC236}">
                <a16:creationId xmlns:a16="http://schemas.microsoft.com/office/drawing/2014/main" id="{F0F20E25-D283-4D77-AFAA-7B26D15133E9}"/>
              </a:ext>
            </a:extLst>
          </p:cNvPr>
          <p:cNvSpPr>
            <a:spLocks noGrp="1"/>
          </p:cNvSpPr>
          <p:nvPr>
            <p:ph type="body" sz="quarter" idx="13"/>
          </p:nvPr>
        </p:nvSpPr>
        <p:spPr/>
        <p:txBody>
          <a:bodyPr/>
          <a:lstStyle/>
          <a:p>
            <a:endParaRPr lang="en-US"/>
          </a:p>
        </p:txBody>
      </p:sp>
      <p:sp>
        <p:nvSpPr>
          <p:cNvPr id="4" name="Textplatzhalter 3">
            <a:extLst>
              <a:ext uri="{FF2B5EF4-FFF2-40B4-BE49-F238E27FC236}">
                <a16:creationId xmlns:a16="http://schemas.microsoft.com/office/drawing/2014/main" id="{085525EA-3A99-4927-94F0-87342FF23CBD}"/>
              </a:ext>
            </a:extLst>
          </p:cNvPr>
          <p:cNvSpPr>
            <a:spLocks noGrp="1"/>
          </p:cNvSpPr>
          <p:nvPr>
            <p:ph type="body" sz="quarter" idx="14"/>
          </p:nvPr>
        </p:nvSpPr>
        <p:spPr/>
        <p:txBody>
          <a:bodyPr/>
          <a:lstStyle/>
          <a:p>
            <a:endParaRPr lang="en-US"/>
          </a:p>
        </p:txBody>
      </p:sp>
      <p:sp>
        <p:nvSpPr>
          <p:cNvPr id="5" name="Textplatzhalter 4">
            <a:extLst>
              <a:ext uri="{FF2B5EF4-FFF2-40B4-BE49-F238E27FC236}">
                <a16:creationId xmlns:a16="http://schemas.microsoft.com/office/drawing/2014/main" id="{456A8F3D-0852-4FBE-BF7E-BE57EB2917DA}"/>
              </a:ext>
            </a:extLst>
          </p:cNvPr>
          <p:cNvSpPr>
            <a:spLocks noGrp="1"/>
          </p:cNvSpPr>
          <p:nvPr>
            <p:ph type="body" sz="quarter" idx="15"/>
          </p:nvPr>
        </p:nvSpPr>
        <p:spPr/>
        <p:txBody>
          <a:bodyPr/>
          <a:lstStyle/>
          <a:p>
            <a:endParaRPr lang="en-US"/>
          </a:p>
        </p:txBody>
      </p:sp>
      <p:sp>
        <p:nvSpPr>
          <p:cNvPr id="6" name="Textplatzhalter 5">
            <a:extLst>
              <a:ext uri="{FF2B5EF4-FFF2-40B4-BE49-F238E27FC236}">
                <a16:creationId xmlns:a16="http://schemas.microsoft.com/office/drawing/2014/main" id="{64D3EF3B-E5B4-409D-8EF1-D2B931BC4C6C}"/>
              </a:ext>
            </a:extLst>
          </p:cNvPr>
          <p:cNvSpPr>
            <a:spLocks noGrp="1"/>
          </p:cNvSpPr>
          <p:nvPr>
            <p:ph type="body" sz="quarter" idx="16"/>
          </p:nvPr>
        </p:nvSpPr>
        <p:spPr/>
        <p:txBody>
          <a:bodyPr/>
          <a:lstStyle/>
          <a:p>
            <a:endParaRPr lang="en-US"/>
          </a:p>
        </p:txBody>
      </p:sp>
      <p:sp>
        <p:nvSpPr>
          <p:cNvPr id="7" name="Textplatzhalter 6">
            <a:extLst>
              <a:ext uri="{FF2B5EF4-FFF2-40B4-BE49-F238E27FC236}">
                <a16:creationId xmlns:a16="http://schemas.microsoft.com/office/drawing/2014/main" id="{B45EC1BE-1196-438E-9D70-09D0590AF166}"/>
              </a:ext>
            </a:extLst>
          </p:cNvPr>
          <p:cNvSpPr>
            <a:spLocks noGrp="1"/>
          </p:cNvSpPr>
          <p:nvPr>
            <p:ph type="body" sz="quarter" idx="25"/>
          </p:nvPr>
        </p:nvSpPr>
        <p:spPr>
          <a:xfrm>
            <a:off x="10537252" y="3423809"/>
            <a:ext cx="1014979" cy="338315"/>
          </a:xfrm>
        </p:spPr>
        <p:txBody>
          <a:bodyPr/>
          <a:lstStyle/>
          <a:p>
            <a:endParaRPr lang="en-US" dirty="0"/>
          </a:p>
        </p:txBody>
      </p:sp>
      <p:sp>
        <p:nvSpPr>
          <p:cNvPr id="8" name="Textplatzhalter 7">
            <a:extLst>
              <a:ext uri="{FF2B5EF4-FFF2-40B4-BE49-F238E27FC236}">
                <a16:creationId xmlns:a16="http://schemas.microsoft.com/office/drawing/2014/main" id="{14B1C0C6-9330-4A55-813C-660CB80ED11E}"/>
              </a:ext>
            </a:extLst>
          </p:cNvPr>
          <p:cNvSpPr>
            <a:spLocks noGrp="1"/>
          </p:cNvSpPr>
          <p:nvPr>
            <p:ph type="body" sz="quarter" idx="26"/>
          </p:nvPr>
        </p:nvSpPr>
        <p:spPr>
          <a:xfrm>
            <a:off x="10537252" y="3911367"/>
            <a:ext cx="1014979" cy="338315"/>
          </a:xfrm>
        </p:spPr>
        <p:txBody>
          <a:bodyPr/>
          <a:lstStyle/>
          <a:p>
            <a:endParaRPr lang="en-US" dirty="0"/>
          </a:p>
        </p:txBody>
      </p:sp>
      <p:sp>
        <p:nvSpPr>
          <p:cNvPr id="9" name="Textplatzhalter 8">
            <a:extLst>
              <a:ext uri="{FF2B5EF4-FFF2-40B4-BE49-F238E27FC236}">
                <a16:creationId xmlns:a16="http://schemas.microsoft.com/office/drawing/2014/main" id="{B2FF0191-D556-4FC5-A75E-227F2DD33121}"/>
              </a:ext>
            </a:extLst>
          </p:cNvPr>
          <p:cNvSpPr>
            <a:spLocks noGrp="1"/>
          </p:cNvSpPr>
          <p:nvPr>
            <p:ph type="body" sz="quarter" idx="27"/>
          </p:nvPr>
        </p:nvSpPr>
        <p:spPr>
          <a:xfrm>
            <a:off x="10537253" y="4398925"/>
            <a:ext cx="1014978" cy="338315"/>
          </a:xfrm>
        </p:spPr>
        <p:txBody>
          <a:bodyPr/>
          <a:lstStyle/>
          <a:p>
            <a:endParaRPr lang="en-US" dirty="0"/>
          </a:p>
        </p:txBody>
      </p:sp>
      <p:sp>
        <p:nvSpPr>
          <p:cNvPr id="10" name="Textplatzhalter 9">
            <a:extLst>
              <a:ext uri="{FF2B5EF4-FFF2-40B4-BE49-F238E27FC236}">
                <a16:creationId xmlns:a16="http://schemas.microsoft.com/office/drawing/2014/main" id="{AFFB1DD9-3C57-49C8-BCB8-24F51F9BFE84}"/>
              </a:ext>
            </a:extLst>
          </p:cNvPr>
          <p:cNvSpPr>
            <a:spLocks noGrp="1"/>
          </p:cNvSpPr>
          <p:nvPr>
            <p:ph type="body" sz="quarter" idx="28"/>
          </p:nvPr>
        </p:nvSpPr>
        <p:spPr>
          <a:xfrm>
            <a:off x="10537254" y="4886483"/>
            <a:ext cx="1014977" cy="338315"/>
          </a:xfrm>
        </p:spPr>
        <p:txBody>
          <a:bodyPr/>
          <a:lstStyle/>
          <a:p>
            <a:endParaRPr lang="en-US" dirty="0"/>
          </a:p>
        </p:txBody>
      </p:sp>
      <p:sp>
        <p:nvSpPr>
          <p:cNvPr id="11" name="Textplatzhalter 10">
            <a:extLst>
              <a:ext uri="{FF2B5EF4-FFF2-40B4-BE49-F238E27FC236}">
                <a16:creationId xmlns:a16="http://schemas.microsoft.com/office/drawing/2014/main" id="{20BCC835-BEA2-4469-80CA-DA88EFCEA700}"/>
              </a:ext>
            </a:extLst>
          </p:cNvPr>
          <p:cNvSpPr>
            <a:spLocks noGrp="1"/>
          </p:cNvSpPr>
          <p:nvPr>
            <p:ph type="body" sz="quarter" idx="29"/>
          </p:nvPr>
        </p:nvSpPr>
        <p:spPr>
          <a:xfrm>
            <a:off x="10537253" y="5374041"/>
            <a:ext cx="1014977" cy="338315"/>
          </a:xfrm>
        </p:spPr>
        <p:txBody>
          <a:bodyPr/>
          <a:lstStyle/>
          <a:p>
            <a:endParaRPr lang="en-US" dirty="0"/>
          </a:p>
        </p:txBody>
      </p:sp>
      <p:sp>
        <p:nvSpPr>
          <p:cNvPr id="12" name="Textplatzhalter 11">
            <a:extLst>
              <a:ext uri="{FF2B5EF4-FFF2-40B4-BE49-F238E27FC236}">
                <a16:creationId xmlns:a16="http://schemas.microsoft.com/office/drawing/2014/main" id="{C3B1C61F-95E6-4811-9B63-64663B6725F0}"/>
              </a:ext>
            </a:extLst>
          </p:cNvPr>
          <p:cNvSpPr>
            <a:spLocks noGrp="1"/>
          </p:cNvSpPr>
          <p:nvPr>
            <p:ph type="body" sz="quarter" idx="30"/>
          </p:nvPr>
        </p:nvSpPr>
        <p:spPr>
          <a:xfrm>
            <a:off x="10537253" y="5861600"/>
            <a:ext cx="1014976" cy="338315"/>
          </a:xfrm>
        </p:spPr>
        <p:txBody>
          <a:bodyPr/>
          <a:lstStyle/>
          <a:p>
            <a:endParaRPr lang="en-US" dirty="0"/>
          </a:p>
        </p:txBody>
      </p:sp>
      <p:sp>
        <p:nvSpPr>
          <p:cNvPr id="13" name="Textplatzhalter 12">
            <a:extLst>
              <a:ext uri="{FF2B5EF4-FFF2-40B4-BE49-F238E27FC236}">
                <a16:creationId xmlns:a16="http://schemas.microsoft.com/office/drawing/2014/main" id="{6FCF5AFA-90CC-4D3E-BF76-9C2BC957F367}"/>
              </a:ext>
            </a:extLst>
          </p:cNvPr>
          <p:cNvSpPr>
            <a:spLocks noGrp="1"/>
          </p:cNvSpPr>
          <p:nvPr>
            <p:ph type="body" sz="quarter" idx="31"/>
          </p:nvPr>
        </p:nvSpPr>
        <p:spPr/>
        <p:txBody>
          <a:bodyPr/>
          <a:lstStyle/>
          <a:p>
            <a:endParaRPr lang="en-US"/>
          </a:p>
        </p:txBody>
      </p:sp>
      <p:sp>
        <p:nvSpPr>
          <p:cNvPr id="14" name="Textplatzhalter 13">
            <a:extLst>
              <a:ext uri="{FF2B5EF4-FFF2-40B4-BE49-F238E27FC236}">
                <a16:creationId xmlns:a16="http://schemas.microsoft.com/office/drawing/2014/main" id="{9B67BC96-FD7F-4D0C-A36D-294606F2DFB1}"/>
              </a:ext>
            </a:extLst>
          </p:cNvPr>
          <p:cNvSpPr>
            <a:spLocks noGrp="1"/>
          </p:cNvSpPr>
          <p:nvPr>
            <p:ph type="body" sz="quarter" idx="32"/>
          </p:nvPr>
        </p:nvSpPr>
        <p:spPr/>
        <p:txBody>
          <a:bodyPr/>
          <a:lstStyle/>
          <a:p>
            <a:endParaRPr lang="en-US" dirty="0"/>
          </a:p>
        </p:txBody>
      </p:sp>
      <p:sp>
        <p:nvSpPr>
          <p:cNvPr id="15" name="Textplatzhalter 14">
            <a:extLst>
              <a:ext uri="{FF2B5EF4-FFF2-40B4-BE49-F238E27FC236}">
                <a16:creationId xmlns:a16="http://schemas.microsoft.com/office/drawing/2014/main" id="{79BDE59D-6E56-4B42-8CCE-6E7131EE7B34}"/>
              </a:ext>
            </a:extLst>
          </p:cNvPr>
          <p:cNvSpPr>
            <a:spLocks noGrp="1"/>
          </p:cNvSpPr>
          <p:nvPr>
            <p:ph type="body" sz="quarter" idx="33"/>
          </p:nvPr>
        </p:nvSpPr>
        <p:spPr/>
        <p:txBody>
          <a:bodyPr/>
          <a:lstStyle/>
          <a:p>
            <a:endParaRPr lang="en-US"/>
          </a:p>
        </p:txBody>
      </p:sp>
      <p:sp>
        <p:nvSpPr>
          <p:cNvPr id="16" name="Textplatzhalter 15">
            <a:extLst>
              <a:ext uri="{FF2B5EF4-FFF2-40B4-BE49-F238E27FC236}">
                <a16:creationId xmlns:a16="http://schemas.microsoft.com/office/drawing/2014/main" id="{4DDC5A96-F155-4FD7-A341-99F57E121C60}"/>
              </a:ext>
            </a:extLst>
          </p:cNvPr>
          <p:cNvSpPr>
            <a:spLocks noGrp="1"/>
          </p:cNvSpPr>
          <p:nvPr>
            <p:ph type="body" sz="quarter" idx="34"/>
          </p:nvPr>
        </p:nvSpPr>
        <p:spPr/>
        <p:txBody>
          <a:bodyPr/>
          <a:lstStyle/>
          <a:p>
            <a:endParaRPr lang="en-US"/>
          </a:p>
        </p:txBody>
      </p:sp>
      <p:sp>
        <p:nvSpPr>
          <p:cNvPr id="17" name="Textplatzhalter 16">
            <a:extLst>
              <a:ext uri="{FF2B5EF4-FFF2-40B4-BE49-F238E27FC236}">
                <a16:creationId xmlns:a16="http://schemas.microsoft.com/office/drawing/2014/main" id="{DCF1A6C3-3298-4172-874E-2714CEAE53F4}"/>
              </a:ext>
            </a:extLst>
          </p:cNvPr>
          <p:cNvSpPr>
            <a:spLocks noGrp="1"/>
          </p:cNvSpPr>
          <p:nvPr>
            <p:ph type="body" sz="quarter" idx="35"/>
          </p:nvPr>
        </p:nvSpPr>
        <p:spPr/>
        <p:txBody>
          <a:bodyPr/>
          <a:lstStyle/>
          <a:p>
            <a:endParaRPr lang="en-US"/>
          </a:p>
        </p:txBody>
      </p:sp>
      <p:sp>
        <p:nvSpPr>
          <p:cNvPr id="18" name="Textplatzhalter 17">
            <a:extLst>
              <a:ext uri="{FF2B5EF4-FFF2-40B4-BE49-F238E27FC236}">
                <a16:creationId xmlns:a16="http://schemas.microsoft.com/office/drawing/2014/main" id="{042E547A-B8C0-4FA8-A612-FFE806F295EF}"/>
              </a:ext>
            </a:extLst>
          </p:cNvPr>
          <p:cNvSpPr>
            <a:spLocks noGrp="1"/>
          </p:cNvSpPr>
          <p:nvPr>
            <p:ph type="body" sz="quarter" idx="36"/>
          </p:nvPr>
        </p:nvSpPr>
        <p:spPr/>
        <p:txBody>
          <a:bodyPr/>
          <a:lstStyle/>
          <a:p>
            <a:endParaRPr lang="en-US"/>
          </a:p>
        </p:txBody>
      </p:sp>
      <p:sp>
        <p:nvSpPr>
          <p:cNvPr id="19" name="Textplatzhalter 18">
            <a:extLst>
              <a:ext uri="{FF2B5EF4-FFF2-40B4-BE49-F238E27FC236}">
                <a16:creationId xmlns:a16="http://schemas.microsoft.com/office/drawing/2014/main" id="{BC7659AF-2ACD-42CE-A671-DCFFBD7A0FC3}"/>
              </a:ext>
            </a:extLst>
          </p:cNvPr>
          <p:cNvSpPr>
            <a:spLocks noGrp="1"/>
          </p:cNvSpPr>
          <p:nvPr>
            <p:ph type="body" sz="quarter" idx="37"/>
          </p:nvPr>
        </p:nvSpPr>
        <p:spPr/>
        <p:txBody>
          <a:bodyPr/>
          <a:lstStyle/>
          <a:p>
            <a:endParaRPr lang="en-US"/>
          </a:p>
        </p:txBody>
      </p:sp>
      <p:sp>
        <p:nvSpPr>
          <p:cNvPr id="20" name="Textplatzhalter 19">
            <a:extLst>
              <a:ext uri="{FF2B5EF4-FFF2-40B4-BE49-F238E27FC236}">
                <a16:creationId xmlns:a16="http://schemas.microsoft.com/office/drawing/2014/main" id="{4C2F09E0-A7F3-412B-89E2-FDFF16082782}"/>
              </a:ext>
            </a:extLst>
          </p:cNvPr>
          <p:cNvSpPr>
            <a:spLocks noGrp="1"/>
          </p:cNvSpPr>
          <p:nvPr>
            <p:ph type="body" sz="quarter" idx="38"/>
          </p:nvPr>
        </p:nvSpPr>
        <p:spPr/>
        <p:txBody>
          <a:bodyPr/>
          <a:lstStyle/>
          <a:p>
            <a:endParaRPr lang="en-US" dirty="0"/>
          </a:p>
        </p:txBody>
      </p:sp>
      <p:sp>
        <p:nvSpPr>
          <p:cNvPr id="21" name="Textplatzhalter 20">
            <a:extLst>
              <a:ext uri="{FF2B5EF4-FFF2-40B4-BE49-F238E27FC236}">
                <a16:creationId xmlns:a16="http://schemas.microsoft.com/office/drawing/2014/main" id="{51D4F0A6-5947-4143-9268-3A567BC1397E}"/>
              </a:ext>
            </a:extLst>
          </p:cNvPr>
          <p:cNvSpPr>
            <a:spLocks noGrp="1"/>
          </p:cNvSpPr>
          <p:nvPr>
            <p:ph type="body" sz="quarter" idx="39"/>
          </p:nvPr>
        </p:nvSpPr>
        <p:spPr/>
        <p:txBody>
          <a:bodyPr/>
          <a:lstStyle/>
          <a:p>
            <a:endParaRPr lang="en-US"/>
          </a:p>
        </p:txBody>
      </p:sp>
      <p:sp>
        <p:nvSpPr>
          <p:cNvPr id="22" name="Textplatzhalter 21">
            <a:extLst>
              <a:ext uri="{FF2B5EF4-FFF2-40B4-BE49-F238E27FC236}">
                <a16:creationId xmlns:a16="http://schemas.microsoft.com/office/drawing/2014/main" id="{ADBC7F41-1C93-406D-887C-0341575656F8}"/>
              </a:ext>
            </a:extLst>
          </p:cNvPr>
          <p:cNvSpPr>
            <a:spLocks noGrp="1"/>
          </p:cNvSpPr>
          <p:nvPr>
            <p:ph type="body" sz="quarter" idx="40"/>
          </p:nvPr>
        </p:nvSpPr>
        <p:spPr/>
        <p:txBody>
          <a:bodyPr/>
          <a:lstStyle/>
          <a:p>
            <a:endParaRPr lang="en-US"/>
          </a:p>
        </p:txBody>
      </p:sp>
      <p:sp>
        <p:nvSpPr>
          <p:cNvPr id="23" name="Textplatzhalter 22">
            <a:extLst>
              <a:ext uri="{FF2B5EF4-FFF2-40B4-BE49-F238E27FC236}">
                <a16:creationId xmlns:a16="http://schemas.microsoft.com/office/drawing/2014/main" id="{A0D18678-10EA-4C15-8D93-B0144429C6FB}"/>
              </a:ext>
            </a:extLst>
          </p:cNvPr>
          <p:cNvSpPr>
            <a:spLocks noGrp="1"/>
          </p:cNvSpPr>
          <p:nvPr>
            <p:ph type="body" sz="quarter" idx="41"/>
          </p:nvPr>
        </p:nvSpPr>
        <p:spPr/>
        <p:txBody>
          <a:bodyPr/>
          <a:lstStyle/>
          <a:p>
            <a:endParaRPr lang="en-US"/>
          </a:p>
        </p:txBody>
      </p:sp>
      <p:sp>
        <p:nvSpPr>
          <p:cNvPr id="24" name="Textplatzhalter 23">
            <a:extLst>
              <a:ext uri="{FF2B5EF4-FFF2-40B4-BE49-F238E27FC236}">
                <a16:creationId xmlns:a16="http://schemas.microsoft.com/office/drawing/2014/main" id="{206D8584-3C94-440E-9ADD-593AF0A38AD1}"/>
              </a:ext>
            </a:extLst>
          </p:cNvPr>
          <p:cNvSpPr>
            <a:spLocks noGrp="1"/>
          </p:cNvSpPr>
          <p:nvPr>
            <p:ph type="body" sz="quarter" idx="42"/>
          </p:nvPr>
        </p:nvSpPr>
        <p:spPr/>
        <p:txBody>
          <a:bodyPr/>
          <a:lstStyle/>
          <a:p>
            <a:endParaRPr lang="en-US"/>
          </a:p>
        </p:txBody>
      </p:sp>
      <p:sp>
        <p:nvSpPr>
          <p:cNvPr id="25" name="Textplatzhalter 24">
            <a:extLst>
              <a:ext uri="{FF2B5EF4-FFF2-40B4-BE49-F238E27FC236}">
                <a16:creationId xmlns:a16="http://schemas.microsoft.com/office/drawing/2014/main" id="{EA48FAC9-A61E-4AEF-B407-D03DCFC36F47}"/>
              </a:ext>
            </a:extLst>
          </p:cNvPr>
          <p:cNvSpPr>
            <a:spLocks noGrp="1"/>
          </p:cNvSpPr>
          <p:nvPr>
            <p:ph type="body" sz="quarter" idx="43"/>
          </p:nvPr>
        </p:nvSpPr>
        <p:spPr/>
        <p:txBody>
          <a:bodyPr/>
          <a:lstStyle/>
          <a:p>
            <a:endParaRPr lang="en-US"/>
          </a:p>
        </p:txBody>
      </p:sp>
      <p:sp>
        <p:nvSpPr>
          <p:cNvPr id="26" name="Textplatzhalter 25">
            <a:extLst>
              <a:ext uri="{FF2B5EF4-FFF2-40B4-BE49-F238E27FC236}">
                <a16:creationId xmlns:a16="http://schemas.microsoft.com/office/drawing/2014/main" id="{871CF759-9869-4102-AFD8-F5270603C2A9}"/>
              </a:ext>
            </a:extLst>
          </p:cNvPr>
          <p:cNvSpPr>
            <a:spLocks noGrp="1"/>
          </p:cNvSpPr>
          <p:nvPr>
            <p:ph type="body" sz="quarter" idx="44"/>
          </p:nvPr>
        </p:nvSpPr>
        <p:spPr/>
        <p:txBody>
          <a:bodyPr/>
          <a:lstStyle/>
          <a:p>
            <a:endParaRPr lang="en-US"/>
          </a:p>
        </p:txBody>
      </p:sp>
    </p:spTree>
    <p:extLst>
      <p:ext uri="{BB962C8B-B14F-4D97-AF65-F5344CB8AC3E}">
        <p14:creationId xmlns:p14="http://schemas.microsoft.com/office/powerpoint/2010/main" val="18706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CDE1E54-50A8-4DAA-A188-69DD3D011059}"/>
              </a:ext>
            </a:extLst>
          </p:cNvPr>
          <p:cNvSpPr>
            <a:spLocks noGrp="1"/>
          </p:cNvSpPr>
          <p:nvPr>
            <p:ph type="body" sz="quarter" idx="39"/>
          </p:nvPr>
        </p:nvSpPr>
        <p:spPr/>
        <p:txBody>
          <a:bodyPr/>
          <a:lstStyle/>
          <a:p>
            <a:endParaRPr lang="en-US"/>
          </a:p>
        </p:txBody>
      </p:sp>
      <p:sp>
        <p:nvSpPr>
          <p:cNvPr id="3" name="Textplatzhalter 2">
            <a:extLst>
              <a:ext uri="{FF2B5EF4-FFF2-40B4-BE49-F238E27FC236}">
                <a16:creationId xmlns:a16="http://schemas.microsoft.com/office/drawing/2014/main" id="{AA9B0511-BF4D-4844-82E0-1150D095C1AA}"/>
              </a:ext>
            </a:extLst>
          </p:cNvPr>
          <p:cNvSpPr>
            <a:spLocks noGrp="1"/>
          </p:cNvSpPr>
          <p:nvPr>
            <p:ph type="body" sz="quarter" idx="40"/>
          </p:nvPr>
        </p:nvSpPr>
        <p:spPr/>
        <p:txBody>
          <a:bodyPr/>
          <a:lstStyle/>
          <a:p>
            <a:endParaRPr lang="en-US"/>
          </a:p>
        </p:txBody>
      </p:sp>
      <p:sp>
        <p:nvSpPr>
          <p:cNvPr id="4" name="Textplatzhalter 3">
            <a:extLst>
              <a:ext uri="{FF2B5EF4-FFF2-40B4-BE49-F238E27FC236}">
                <a16:creationId xmlns:a16="http://schemas.microsoft.com/office/drawing/2014/main" id="{51739EFB-1FB7-48F4-9609-EF37506A09D5}"/>
              </a:ext>
            </a:extLst>
          </p:cNvPr>
          <p:cNvSpPr>
            <a:spLocks noGrp="1"/>
          </p:cNvSpPr>
          <p:nvPr>
            <p:ph type="body" sz="quarter" idx="41"/>
          </p:nvPr>
        </p:nvSpPr>
        <p:spPr/>
        <p:txBody>
          <a:bodyPr/>
          <a:lstStyle/>
          <a:p>
            <a:endParaRPr lang="en-US"/>
          </a:p>
        </p:txBody>
      </p:sp>
      <p:sp>
        <p:nvSpPr>
          <p:cNvPr id="5" name="Textplatzhalter 4">
            <a:extLst>
              <a:ext uri="{FF2B5EF4-FFF2-40B4-BE49-F238E27FC236}">
                <a16:creationId xmlns:a16="http://schemas.microsoft.com/office/drawing/2014/main" id="{9CB6E52C-8E7D-449B-A661-3E32EDB90F58}"/>
              </a:ext>
            </a:extLst>
          </p:cNvPr>
          <p:cNvSpPr>
            <a:spLocks noGrp="1"/>
          </p:cNvSpPr>
          <p:nvPr>
            <p:ph type="body" sz="quarter" idx="42"/>
          </p:nvPr>
        </p:nvSpPr>
        <p:spPr/>
        <p:txBody>
          <a:bodyPr/>
          <a:lstStyle/>
          <a:p>
            <a:endParaRPr lang="en-US"/>
          </a:p>
        </p:txBody>
      </p:sp>
      <p:sp>
        <p:nvSpPr>
          <p:cNvPr id="6" name="Textplatzhalter 5">
            <a:extLst>
              <a:ext uri="{FF2B5EF4-FFF2-40B4-BE49-F238E27FC236}">
                <a16:creationId xmlns:a16="http://schemas.microsoft.com/office/drawing/2014/main" id="{4518D9FD-330E-43AC-8889-D1A5FBF78A95}"/>
              </a:ext>
            </a:extLst>
          </p:cNvPr>
          <p:cNvSpPr>
            <a:spLocks noGrp="1"/>
          </p:cNvSpPr>
          <p:nvPr>
            <p:ph type="body" sz="quarter" idx="43"/>
          </p:nvPr>
        </p:nvSpPr>
        <p:spPr/>
        <p:txBody>
          <a:bodyPr/>
          <a:lstStyle/>
          <a:p>
            <a:endParaRPr lang="en-US"/>
          </a:p>
        </p:txBody>
      </p:sp>
      <p:sp>
        <p:nvSpPr>
          <p:cNvPr id="7" name="Textplatzhalter 6">
            <a:extLst>
              <a:ext uri="{FF2B5EF4-FFF2-40B4-BE49-F238E27FC236}">
                <a16:creationId xmlns:a16="http://schemas.microsoft.com/office/drawing/2014/main" id="{AD68DC9A-44A6-4A2E-A84B-5B9068317E64}"/>
              </a:ext>
            </a:extLst>
          </p:cNvPr>
          <p:cNvSpPr>
            <a:spLocks noGrp="1"/>
          </p:cNvSpPr>
          <p:nvPr>
            <p:ph type="body" sz="quarter" idx="44"/>
          </p:nvPr>
        </p:nvSpPr>
        <p:spPr/>
        <p:txBody>
          <a:bodyPr/>
          <a:lstStyle/>
          <a:p>
            <a:endParaRPr lang="en-US"/>
          </a:p>
        </p:txBody>
      </p:sp>
      <p:sp>
        <p:nvSpPr>
          <p:cNvPr id="8" name="Textplatzhalter 7">
            <a:extLst>
              <a:ext uri="{FF2B5EF4-FFF2-40B4-BE49-F238E27FC236}">
                <a16:creationId xmlns:a16="http://schemas.microsoft.com/office/drawing/2014/main" id="{F4BA3852-B9B9-456F-B0EF-DAE76F9B2A04}"/>
              </a:ext>
            </a:extLst>
          </p:cNvPr>
          <p:cNvSpPr>
            <a:spLocks noGrp="1"/>
          </p:cNvSpPr>
          <p:nvPr>
            <p:ph type="body" sz="quarter" idx="12"/>
          </p:nvPr>
        </p:nvSpPr>
        <p:spPr/>
        <p:txBody>
          <a:bodyPr/>
          <a:lstStyle/>
          <a:p>
            <a:endParaRPr lang="en-US"/>
          </a:p>
        </p:txBody>
      </p:sp>
      <p:sp>
        <p:nvSpPr>
          <p:cNvPr id="9" name="Textplatzhalter 8">
            <a:extLst>
              <a:ext uri="{FF2B5EF4-FFF2-40B4-BE49-F238E27FC236}">
                <a16:creationId xmlns:a16="http://schemas.microsoft.com/office/drawing/2014/main" id="{6A329174-666E-4F41-9C5C-80BFD43996FD}"/>
              </a:ext>
            </a:extLst>
          </p:cNvPr>
          <p:cNvSpPr>
            <a:spLocks noGrp="1"/>
          </p:cNvSpPr>
          <p:nvPr>
            <p:ph type="body" sz="quarter" idx="13"/>
          </p:nvPr>
        </p:nvSpPr>
        <p:spPr/>
        <p:txBody>
          <a:bodyPr/>
          <a:lstStyle/>
          <a:p>
            <a:endParaRPr lang="en-US"/>
          </a:p>
        </p:txBody>
      </p:sp>
      <p:sp>
        <p:nvSpPr>
          <p:cNvPr id="10" name="Textplatzhalter 9">
            <a:extLst>
              <a:ext uri="{FF2B5EF4-FFF2-40B4-BE49-F238E27FC236}">
                <a16:creationId xmlns:a16="http://schemas.microsoft.com/office/drawing/2014/main" id="{2D748D23-8474-4B2B-8B96-045EB20200C2}"/>
              </a:ext>
            </a:extLst>
          </p:cNvPr>
          <p:cNvSpPr>
            <a:spLocks noGrp="1"/>
          </p:cNvSpPr>
          <p:nvPr>
            <p:ph type="body" sz="quarter" idx="14"/>
          </p:nvPr>
        </p:nvSpPr>
        <p:spPr/>
        <p:txBody>
          <a:bodyPr/>
          <a:lstStyle/>
          <a:p>
            <a:endParaRPr lang="en-US"/>
          </a:p>
        </p:txBody>
      </p:sp>
      <p:sp>
        <p:nvSpPr>
          <p:cNvPr id="11" name="Textplatzhalter 10">
            <a:extLst>
              <a:ext uri="{FF2B5EF4-FFF2-40B4-BE49-F238E27FC236}">
                <a16:creationId xmlns:a16="http://schemas.microsoft.com/office/drawing/2014/main" id="{DFED4FBA-BE72-4E37-8654-D9D000134242}"/>
              </a:ext>
            </a:extLst>
          </p:cNvPr>
          <p:cNvSpPr>
            <a:spLocks noGrp="1"/>
          </p:cNvSpPr>
          <p:nvPr>
            <p:ph type="body" sz="quarter" idx="15"/>
          </p:nvPr>
        </p:nvSpPr>
        <p:spPr/>
        <p:txBody>
          <a:bodyPr/>
          <a:lstStyle/>
          <a:p>
            <a:endParaRPr lang="en-US"/>
          </a:p>
        </p:txBody>
      </p:sp>
      <p:sp>
        <p:nvSpPr>
          <p:cNvPr id="12" name="Textplatzhalter 11">
            <a:extLst>
              <a:ext uri="{FF2B5EF4-FFF2-40B4-BE49-F238E27FC236}">
                <a16:creationId xmlns:a16="http://schemas.microsoft.com/office/drawing/2014/main" id="{5A98E1BB-4AEF-4F76-B984-DCC951FFAD56}"/>
              </a:ext>
            </a:extLst>
          </p:cNvPr>
          <p:cNvSpPr>
            <a:spLocks noGrp="1"/>
          </p:cNvSpPr>
          <p:nvPr>
            <p:ph type="body" sz="quarter" idx="16"/>
          </p:nvPr>
        </p:nvSpPr>
        <p:spPr/>
        <p:txBody>
          <a:bodyPr/>
          <a:lstStyle/>
          <a:p>
            <a:endParaRPr lang="en-US"/>
          </a:p>
        </p:txBody>
      </p:sp>
      <p:sp>
        <p:nvSpPr>
          <p:cNvPr id="13" name="Textplatzhalter 12">
            <a:extLst>
              <a:ext uri="{FF2B5EF4-FFF2-40B4-BE49-F238E27FC236}">
                <a16:creationId xmlns:a16="http://schemas.microsoft.com/office/drawing/2014/main" id="{500D34EF-7966-4383-A2D6-00AF61E10A00}"/>
              </a:ext>
            </a:extLst>
          </p:cNvPr>
          <p:cNvSpPr>
            <a:spLocks noGrp="1"/>
          </p:cNvSpPr>
          <p:nvPr>
            <p:ph type="body" sz="quarter" idx="17"/>
          </p:nvPr>
        </p:nvSpPr>
        <p:spPr/>
        <p:txBody>
          <a:bodyPr/>
          <a:lstStyle/>
          <a:p>
            <a:endParaRPr lang="en-US"/>
          </a:p>
        </p:txBody>
      </p:sp>
      <p:sp>
        <p:nvSpPr>
          <p:cNvPr id="14" name="Textplatzhalter 13">
            <a:extLst>
              <a:ext uri="{FF2B5EF4-FFF2-40B4-BE49-F238E27FC236}">
                <a16:creationId xmlns:a16="http://schemas.microsoft.com/office/drawing/2014/main" id="{D07506D0-AF23-49B0-9C4A-27F40A421757}"/>
              </a:ext>
            </a:extLst>
          </p:cNvPr>
          <p:cNvSpPr>
            <a:spLocks noGrp="1"/>
          </p:cNvSpPr>
          <p:nvPr>
            <p:ph type="body" sz="quarter" idx="18"/>
          </p:nvPr>
        </p:nvSpPr>
        <p:spPr/>
        <p:txBody>
          <a:bodyPr/>
          <a:lstStyle/>
          <a:p>
            <a:endParaRPr lang="en-US"/>
          </a:p>
        </p:txBody>
      </p:sp>
      <p:sp>
        <p:nvSpPr>
          <p:cNvPr id="15" name="Textplatzhalter 14">
            <a:extLst>
              <a:ext uri="{FF2B5EF4-FFF2-40B4-BE49-F238E27FC236}">
                <a16:creationId xmlns:a16="http://schemas.microsoft.com/office/drawing/2014/main" id="{8A46D433-B849-404D-876E-FE61ACB5160B}"/>
              </a:ext>
            </a:extLst>
          </p:cNvPr>
          <p:cNvSpPr>
            <a:spLocks noGrp="1"/>
          </p:cNvSpPr>
          <p:nvPr>
            <p:ph type="body" sz="quarter" idx="19"/>
          </p:nvPr>
        </p:nvSpPr>
        <p:spPr/>
        <p:txBody>
          <a:bodyPr/>
          <a:lstStyle/>
          <a:p>
            <a:endParaRPr lang="en-US"/>
          </a:p>
        </p:txBody>
      </p:sp>
      <p:sp>
        <p:nvSpPr>
          <p:cNvPr id="16" name="Textplatzhalter 15">
            <a:extLst>
              <a:ext uri="{FF2B5EF4-FFF2-40B4-BE49-F238E27FC236}">
                <a16:creationId xmlns:a16="http://schemas.microsoft.com/office/drawing/2014/main" id="{A9456B19-FDF4-40AA-8A69-CE034A65B486}"/>
              </a:ext>
            </a:extLst>
          </p:cNvPr>
          <p:cNvSpPr>
            <a:spLocks noGrp="1"/>
          </p:cNvSpPr>
          <p:nvPr>
            <p:ph type="body" sz="quarter" idx="21"/>
          </p:nvPr>
        </p:nvSpPr>
        <p:spPr/>
        <p:txBody>
          <a:bodyPr/>
          <a:lstStyle/>
          <a:p>
            <a:endParaRPr lang="en-US"/>
          </a:p>
        </p:txBody>
      </p:sp>
      <p:sp>
        <p:nvSpPr>
          <p:cNvPr id="17" name="Textplatzhalter 16">
            <a:extLst>
              <a:ext uri="{FF2B5EF4-FFF2-40B4-BE49-F238E27FC236}">
                <a16:creationId xmlns:a16="http://schemas.microsoft.com/office/drawing/2014/main" id="{CCDB7407-B53F-48B1-B253-BE88BAF188C6}"/>
              </a:ext>
            </a:extLst>
          </p:cNvPr>
          <p:cNvSpPr>
            <a:spLocks noGrp="1"/>
          </p:cNvSpPr>
          <p:nvPr>
            <p:ph type="body" sz="quarter" idx="22"/>
          </p:nvPr>
        </p:nvSpPr>
        <p:spPr/>
        <p:txBody>
          <a:bodyPr/>
          <a:lstStyle/>
          <a:p>
            <a:endParaRPr lang="en-US"/>
          </a:p>
        </p:txBody>
      </p:sp>
      <p:sp>
        <p:nvSpPr>
          <p:cNvPr id="18" name="Textplatzhalter 17">
            <a:extLst>
              <a:ext uri="{FF2B5EF4-FFF2-40B4-BE49-F238E27FC236}">
                <a16:creationId xmlns:a16="http://schemas.microsoft.com/office/drawing/2014/main" id="{DD305DE4-9C72-45A9-BE2E-1EB3C47415C8}"/>
              </a:ext>
            </a:extLst>
          </p:cNvPr>
          <p:cNvSpPr>
            <a:spLocks noGrp="1"/>
          </p:cNvSpPr>
          <p:nvPr>
            <p:ph type="body" sz="quarter" idx="23"/>
          </p:nvPr>
        </p:nvSpPr>
        <p:spPr/>
        <p:txBody>
          <a:bodyPr/>
          <a:lstStyle/>
          <a:p>
            <a:endParaRPr lang="en-US"/>
          </a:p>
        </p:txBody>
      </p:sp>
      <p:sp>
        <p:nvSpPr>
          <p:cNvPr id="19" name="Textplatzhalter 18">
            <a:extLst>
              <a:ext uri="{FF2B5EF4-FFF2-40B4-BE49-F238E27FC236}">
                <a16:creationId xmlns:a16="http://schemas.microsoft.com/office/drawing/2014/main" id="{4DB3F493-C188-4DD7-9202-92576D070433}"/>
              </a:ext>
            </a:extLst>
          </p:cNvPr>
          <p:cNvSpPr>
            <a:spLocks noGrp="1"/>
          </p:cNvSpPr>
          <p:nvPr>
            <p:ph type="body" sz="quarter" idx="25"/>
          </p:nvPr>
        </p:nvSpPr>
        <p:spPr/>
        <p:txBody>
          <a:bodyPr/>
          <a:lstStyle/>
          <a:p>
            <a:endParaRPr lang="en-US"/>
          </a:p>
        </p:txBody>
      </p:sp>
      <p:sp>
        <p:nvSpPr>
          <p:cNvPr id="20" name="Textplatzhalter 19">
            <a:extLst>
              <a:ext uri="{FF2B5EF4-FFF2-40B4-BE49-F238E27FC236}">
                <a16:creationId xmlns:a16="http://schemas.microsoft.com/office/drawing/2014/main" id="{2AFF99E0-635B-44F5-A515-A0B18AB56809}"/>
              </a:ext>
            </a:extLst>
          </p:cNvPr>
          <p:cNvSpPr>
            <a:spLocks noGrp="1"/>
          </p:cNvSpPr>
          <p:nvPr>
            <p:ph type="body" sz="quarter" idx="26"/>
          </p:nvPr>
        </p:nvSpPr>
        <p:spPr/>
        <p:txBody>
          <a:bodyPr/>
          <a:lstStyle/>
          <a:p>
            <a:endParaRPr lang="en-US"/>
          </a:p>
        </p:txBody>
      </p:sp>
      <p:sp>
        <p:nvSpPr>
          <p:cNvPr id="21" name="Textplatzhalter 20">
            <a:extLst>
              <a:ext uri="{FF2B5EF4-FFF2-40B4-BE49-F238E27FC236}">
                <a16:creationId xmlns:a16="http://schemas.microsoft.com/office/drawing/2014/main" id="{C1F675AF-D287-4B9C-B50B-6F467556066F}"/>
              </a:ext>
            </a:extLst>
          </p:cNvPr>
          <p:cNvSpPr>
            <a:spLocks noGrp="1"/>
          </p:cNvSpPr>
          <p:nvPr>
            <p:ph type="body" sz="quarter" idx="27"/>
          </p:nvPr>
        </p:nvSpPr>
        <p:spPr/>
        <p:txBody>
          <a:bodyPr/>
          <a:lstStyle/>
          <a:p>
            <a:endParaRPr lang="en-US"/>
          </a:p>
        </p:txBody>
      </p:sp>
      <p:sp>
        <p:nvSpPr>
          <p:cNvPr id="22" name="Textplatzhalter 21">
            <a:extLst>
              <a:ext uri="{FF2B5EF4-FFF2-40B4-BE49-F238E27FC236}">
                <a16:creationId xmlns:a16="http://schemas.microsoft.com/office/drawing/2014/main" id="{8079BAD4-2D16-461E-981A-7FFF3DF4DCE9}"/>
              </a:ext>
            </a:extLst>
          </p:cNvPr>
          <p:cNvSpPr>
            <a:spLocks noGrp="1"/>
          </p:cNvSpPr>
          <p:nvPr>
            <p:ph type="body" sz="quarter" idx="28"/>
          </p:nvPr>
        </p:nvSpPr>
        <p:spPr/>
        <p:txBody>
          <a:bodyPr/>
          <a:lstStyle/>
          <a:p>
            <a:endParaRPr lang="en-US"/>
          </a:p>
        </p:txBody>
      </p:sp>
      <p:sp>
        <p:nvSpPr>
          <p:cNvPr id="23" name="Textplatzhalter 22">
            <a:extLst>
              <a:ext uri="{FF2B5EF4-FFF2-40B4-BE49-F238E27FC236}">
                <a16:creationId xmlns:a16="http://schemas.microsoft.com/office/drawing/2014/main" id="{962AF83F-B5EC-44F1-B525-06768136D630}"/>
              </a:ext>
            </a:extLst>
          </p:cNvPr>
          <p:cNvSpPr>
            <a:spLocks noGrp="1"/>
          </p:cNvSpPr>
          <p:nvPr>
            <p:ph type="body" sz="quarter" idx="29"/>
          </p:nvPr>
        </p:nvSpPr>
        <p:spPr/>
        <p:txBody>
          <a:bodyPr/>
          <a:lstStyle/>
          <a:p>
            <a:endParaRPr lang="en-US"/>
          </a:p>
        </p:txBody>
      </p:sp>
      <p:sp>
        <p:nvSpPr>
          <p:cNvPr id="24" name="Textplatzhalter 23">
            <a:extLst>
              <a:ext uri="{FF2B5EF4-FFF2-40B4-BE49-F238E27FC236}">
                <a16:creationId xmlns:a16="http://schemas.microsoft.com/office/drawing/2014/main" id="{9494F186-A6D5-4A50-B608-981C924C1D7E}"/>
              </a:ext>
            </a:extLst>
          </p:cNvPr>
          <p:cNvSpPr>
            <a:spLocks noGrp="1"/>
          </p:cNvSpPr>
          <p:nvPr>
            <p:ph type="body" sz="quarter" idx="30"/>
          </p:nvPr>
        </p:nvSpPr>
        <p:spPr/>
        <p:txBody>
          <a:bodyPr/>
          <a:lstStyle/>
          <a:p>
            <a:endParaRPr lang="en-US"/>
          </a:p>
        </p:txBody>
      </p:sp>
      <p:sp>
        <p:nvSpPr>
          <p:cNvPr id="25" name="Textplatzhalter 24">
            <a:extLst>
              <a:ext uri="{FF2B5EF4-FFF2-40B4-BE49-F238E27FC236}">
                <a16:creationId xmlns:a16="http://schemas.microsoft.com/office/drawing/2014/main" id="{27480DA4-4888-4BB8-9ADC-D984BC11F5E7}"/>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26351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57CFD8-8955-41F5-B823-587F7C7FF70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8000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71F47F0-56D7-437D-AD97-7986E78B4477}"/>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D2E1570B-B8E6-4F3A-B51C-C5B9D79AC3A6}"/>
              </a:ext>
            </a:extLst>
          </p:cNvPr>
          <p:cNvSpPr>
            <a:spLocks noGrp="1"/>
          </p:cNvSpPr>
          <p:nvPr>
            <p:ph type="body" sz="quarter" idx="11"/>
          </p:nvPr>
        </p:nvSpPr>
        <p:spPr/>
        <p:txBody>
          <a:bodyPr/>
          <a:lstStyle/>
          <a:p>
            <a:endParaRPr lang="en-US"/>
          </a:p>
        </p:txBody>
      </p:sp>
      <p:sp>
        <p:nvSpPr>
          <p:cNvPr id="4" name="Textplatzhalter 3">
            <a:extLst>
              <a:ext uri="{FF2B5EF4-FFF2-40B4-BE49-F238E27FC236}">
                <a16:creationId xmlns:a16="http://schemas.microsoft.com/office/drawing/2014/main" id="{588EC7F2-19B7-4D94-B675-44A983DBE6E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82379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2" ma:contentTypeDescription="Ein neues Dokument erstellen." ma:contentTypeScope="" ma:versionID="5f6e6892c3cc00b1aa73e56b2e05093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eb18da092d00d2091758aea7a2d9a6d3"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EF1473-958B-4EDA-9F91-3EF8E6E254A6}">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Apercu Pro</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Heby</cp:lastModifiedBy>
  <cp:revision>2</cp:revision>
  <dcterms:created xsi:type="dcterms:W3CDTF">2020-07-08T12:31:02Z</dcterms:created>
  <dcterms:modified xsi:type="dcterms:W3CDTF">2021-04-28T12:40:38Z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