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4.xml" ContentType="application/vnd.openxmlformats-officedocument.theme+xml"/>
  <Override PartName="/ppt/slideLayouts/slideLayout1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3" r:id="rId4"/>
    <p:sldMasterId id="2147483784" r:id="rId5"/>
    <p:sldMasterId id="2147483798" r:id="rId6"/>
    <p:sldMasterId id="2147483814" r:id="rId7"/>
    <p:sldMasterId id="2147483825" r:id="rId8"/>
  </p:sldMasterIdLst>
  <p:notesMasterIdLst>
    <p:notesMasterId r:id="rId25"/>
  </p:notesMasterIdLst>
  <p:handoutMasterIdLst>
    <p:handoutMasterId r:id="rId26"/>
  </p:handoutMasterIdLst>
  <p:sldIdLst>
    <p:sldId id="274" r:id="rId9"/>
    <p:sldId id="257" r:id="rId10"/>
    <p:sldId id="259" r:id="rId11"/>
    <p:sldId id="272" r:id="rId12"/>
    <p:sldId id="277" r:id="rId13"/>
    <p:sldId id="261" r:id="rId14"/>
    <p:sldId id="262" r:id="rId15"/>
    <p:sldId id="273" r:id="rId16"/>
    <p:sldId id="263" r:id="rId17"/>
    <p:sldId id="264" r:id="rId18"/>
    <p:sldId id="265" r:id="rId19"/>
    <p:sldId id="267" r:id="rId20"/>
    <p:sldId id="268" r:id="rId21"/>
    <p:sldId id="276" r:id="rId22"/>
    <p:sldId id="270" r:id="rId23"/>
    <p:sldId id="271" r:id="rId24"/>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74"/>
            <p14:sldId id="257"/>
            <p14:sldId id="259"/>
          </p14:sldIdLst>
        </p14:section>
        <p14:section name="Your team" id="{9C696F81-A4E5-4967-AA20-C54021685281}">
          <p14:sldIdLst>
            <p14:sldId id="272"/>
            <p14:sldId id="277"/>
            <p14:sldId id="261"/>
            <p14:sldId id="262"/>
          </p14:sldIdLst>
        </p14:section>
        <p14:section name="Your solution" id="{8CB7ACCA-DF70-493C-BF11-2E0D5CAD1F3B}">
          <p14:sldIdLst>
            <p14:sldId id="273"/>
            <p14:sldId id="263"/>
            <p14:sldId id="264"/>
            <p14:sldId id="265"/>
            <p14:sldId id="267"/>
            <p14:sldId id="268"/>
            <p14:sldId id="276"/>
            <p14:sldId id="270"/>
            <p14:sldId id="271"/>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F4577C-040D-2722-0500-A3561C590B92}" name="Hannah Werner" initials="HW" userId="S::Hannah.Werner@ekipa.de::6f96a161-cb2c-4bc7-a90d-3c38d78bf0fc"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9633"/>
    <a:srgbClr val="D1E0CC"/>
    <a:srgbClr val="48773D"/>
    <a:srgbClr val="525355"/>
    <a:srgbClr val="3C3C3B"/>
    <a:srgbClr val="404040"/>
    <a:srgbClr val="F2F2F2"/>
    <a:srgbClr val="E5296B"/>
    <a:srgbClr val="99CAED"/>
    <a:srgbClr val="0C44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759DF1D-230F-4184-B171-4030774EA4BC}" v="19" dt="2022-12-14T20:23:35.2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34" autoAdjust="0"/>
    <p:restoredTop sz="94694"/>
  </p:normalViewPr>
  <p:slideViewPr>
    <p:cSldViewPr snapToGrid="0">
      <p:cViewPr varScale="1">
        <p:scale>
          <a:sx n="55" d="100"/>
          <a:sy n="55" d="100"/>
        </p:scale>
        <p:origin x="2851" y="62"/>
      </p:cViewPr>
      <p:guideLst>
        <p:guide orient="horz" pos="4211"/>
        <p:guide pos="438"/>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presProps" Target="pres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commentAuthors" Target="commentAuthors.xml"/><Relationship Id="rId30" Type="http://schemas.openxmlformats.org/officeDocument/2006/relationships/theme" Target="theme/theme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Werner" userId="6f96a161-cb2c-4bc7-a90d-3c38d78bf0fc" providerId="ADAL" clId="{1759DF1D-230F-4184-B171-4030774EA4BC}"/>
    <pc:docChg chg="custSel modSld modMainMaster">
      <pc:chgData name="Hannah Werner" userId="6f96a161-cb2c-4bc7-a90d-3c38d78bf0fc" providerId="ADAL" clId="{1759DF1D-230F-4184-B171-4030774EA4BC}" dt="2023-01-10T17:04:34.819" v="126" actId="20577"/>
      <pc:docMkLst>
        <pc:docMk/>
      </pc:docMkLst>
      <pc:sldChg chg="modSp mod">
        <pc:chgData name="Hannah Werner" userId="6f96a161-cb2c-4bc7-a90d-3c38d78bf0fc" providerId="ADAL" clId="{1759DF1D-230F-4184-B171-4030774EA4BC}" dt="2023-01-10T17:04:34.819" v="126" actId="20577"/>
        <pc:sldMkLst>
          <pc:docMk/>
          <pc:sldMk cId="3439046945" sldId="259"/>
        </pc:sldMkLst>
        <pc:spChg chg="mod">
          <ac:chgData name="Hannah Werner" userId="6f96a161-cb2c-4bc7-a90d-3c38d78bf0fc" providerId="ADAL" clId="{1759DF1D-230F-4184-B171-4030774EA4BC}" dt="2023-01-10T17:04:34.819" v="126" actId="20577"/>
          <ac:spMkLst>
            <pc:docMk/>
            <pc:sldMk cId="3439046945" sldId="259"/>
            <ac:spMk id="2" creationId="{76B2C514-50AA-28C7-4DAA-AB24C98ED89C}"/>
          </ac:spMkLst>
        </pc:spChg>
      </pc:sldChg>
      <pc:sldMasterChg chg="addSp delSp modSp mod modSldLayout">
        <pc:chgData name="Hannah Werner" userId="6f96a161-cb2c-4bc7-a90d-3c38d78bf0fc" providerId="ADAL" clId="{1759DF1D-230F-4184-B171-4030774EA4BC}" dt="2023-01-10T17:04:22.522" v="124" actId="20577"/>
        <pc:sldMasterMkLst>
          <pc:docMk/>
          <pc:sldMasterMk cId="1598098635" sldId="2147483784"/>
        </pc:sldMasterMkLst>
        <pc:picChg chg="add del mod">
          <ac:chgData name="Hannah Werner" userId="6f96a161-cb2c-4bc7-a90d-3c38d78bf0fc" providerId="ADAL" clId="{1759DF1D-230F-4184-B171-4030774EA4BC}" dt="2022-12-14T20:23:20.276" v="88" actId="478"/>
          <ac:picMkLst>
            <pc:docMk/>
            <pc:sldMasterMk cId="1598098635" sldId="2147483784"/>
            <ac:picMk id="4" creationId="{63EE863F-FB0D-6E06-18D8-390C8CE448C8}"/>
          </ac:picMkLst>
        </pc:picChg>
        <pc:picChg chg="add mod">
          <ac:chgData name="Hannah Werner" userId="6f96a161-cb2c-4bc7-a90d-3c38d78bf0fc" providerId="ADAL" clId="{1759DF1D-230F-4184-B171-4030774EA4BC}" dt="2022-12-14T20:23:20.654" v="89"/>
          <ac:picMkLst>
            <pc:docMk/>
            <pc:sldMasterMk cId="1598098635" sldId="2147483784"/>
            <ac:picMk id="5" creationId="{E4E795DA-DE0F-C8E3-4C95-FDC5095C5F6D}"/>
          </ac:picMkLst>
        </pc:picChg>
        <pc:sldLayoutChg chg="modSp mod">
          <pc:chgData name="Hannah Werner" userId="6f96a161-cb2c-4bc7-a90d-3c38d78bf0fc" providerId="ADAL" clId="{1759DF1D-230F-4184-B171-4030774EA4BC}" dt="2023-01-10T17:04:22.522" v="124" actId="20577"/>
          <pc:sldLayoutMkLst>
            <pc:docMk/>
            <pc:sldMasterMk cId="1598098635" sldId="2147483784"/>
            <pc:sldLayoutMk cId="4005461956" sldId="2147483786"/>
          </pc:sldLayoutMkLst>
          <pc:spChg chg="mod">
            <ac:chgData name="Hannah Werner" userId="6f96a161-cb2c-4bc7-a90d-3c38d78bf0fc" providerId="ADAL" clId="{1759DF1D-230F-4184-B171-4030774EA4BC}" dt="2022-12-06T16:51:53.582" v="9" actId="207"/>
            <ac:spMkLst>
              <pc:docMk/>
              <pc:sldMasterMk cId="1598098635" sldId="2147483784"/>
              <pc:sldLayoutMk cId="4005461956" sldId="2147483786"/>
              <ac:spMk id="2" creationId="{76F28432-AAFD-8844-E9FC-7BC6FBE1955B}"/>
            </ac:spMkLst>
          </pc:spChg>
          <pc:spChg chg="mod">
            <ac:chgData name="Hannah Werner" userId="6f96a161-cb2c-4bc7-a90d-3c38d78bf0fc" providerId="ADAL" clId="{1759DF1D-230F-4184-B171-4030774EA4BC}" dt="2023-01-10T17:04:22.522" v="124" actId="20577"/>
            <ac:spMkLst>
              <pc:docMk/>
              <pc:sldMasterMk cId="1598098635" sldId="2147483784"/>
              <pc:sldLayoutMk cId="4005461956" sldId="2147483786"/>
              <ac:spMk id="9" creationId="{70A377AB-0847-539B-23B8-DB5C4963B56F}"/>
            </ac:spMkLst>
          </pc:spChg>
        </pc:sldLayoutChg>
        <pc:sldLayoutChg chg="modSp mod">
          <pc:chgData name="Hannah Werner" userId="6f96a161-cb2c-4bc7-a90d-3c38d78bf0fc" providerId="ADAL" clId="{1759DF1D-230F-4184-B171-4030774EA4BC}" dt="2022-12-06T16:52:08.004" v="25" actId="207"/>
          <pc:sldLayoutMkLst>
            <pc:docMk/>
            <pc:sldMasterMk cId="1598098635" sldId="2147483784"/>
            <pc:sldLayoutMk cId="46848786" sldId="2147483787"/>
          </pc:sldLayoutMkLst>
          <pc:spChg chg="mod">
            <ac:chgData name="Hannah Werner" userId="6f96a161-cb2c-4bc7-a90d-3c38d78bf0fc" providerId="ADAL" clId="{1759DF1D-230F-4184-B171-4030774EA4BC}" dt="2022-12-06T16:52:08.004" v="25" actId="207"/>
            <ac:spMkLst>
              <pc:docMk/>
              <pc:sldMasterMk cId="1598098635" sldId="2147483784"/>
              <pc:sldLayoutMk cId="46848786" sldId="2147483787"/>
              <ac:spMk id="3" creationId="{93273F6D-96E1-82AF-8749-DF98FAEE12C9}"/>
            </ac:spMkLst>
          </pc:spChg>
        </pc:sldLayoutChg>
        <pc:sldLayoutChg chg="setBg">
          <pc:chgData name="Hannah Werner" userId="6f96a161-cb2c-4bc7-a90d-3c38d78bf0fc" providerId="ADAL" clId="{1759DF1D-230F-4184-B171-4030774EA4BC}" dt="2022-12-06T16:51:58.547" v="17"/>
          <pc:sldLayoutMkLst>
            <pc:docMk/>
            <pc:sldMasterMk cId="1598098635" sldId="2147483784"/>
            <pc:sldLayoutMk cId="3040047993" sldId="2147483797"/>
          </pc:sldLayoutMkLst>
        </pc:sldLayoutChg>
      </pc:sldMasterChg>
      <pc:sldMasterChg chg="addSp delSp modSp mod">
        <pc:chgData name="Hannah Werner" userId="6f96a161-cb2c-4bc7-a90d-3c38d78bf0fc" providerId="ADAL" clId="{1759DF1D-230F-4184-B171-4030774EA4BC}" dt="2022-12-14T20:23:24.941" v="91"/>
        <pc:sldMasterMkLst>
          <pc:docMk/>
          <pc:sldMasterMk cId="3918732497" sldId="2147483798"/>
        </pc:sldMasterMkLst>
        <pc:spChg chg="mod">
          <ac:chgData name="Hannah Werner" userId="6f96a161-cb2c-4bc7-a90d-3c38d78bf0fc" providerId="ADAL" clId="{1759DF1D-230F-4184-B171-4030774EA4BC}" dt="2022-12-06T16:52:16.698" v="39" actId="207"/>
          <ac:spMkLst>
            <pc:docMk/>
            <pc:sldMasterMk cId="3918732497" sldId="2147483798"/>
            <ac:spMk id="10" creationId="{7BC3203F-4086-FEDF-0BCD-1E879C204883}"/>
          </ac:spMkLst>
        </pc:spChg>
        <pc:picChg chg="add del mod">
          <ac:chgData name="Hannah Werner" userId="6f96a161-cb2c-4bc7-a90d-3c38d78bf0fc" providerId="ADAL" clId="{1759DF1D-230F-4184-B171-4030774EA4BC}" dt="2022-12-14T20:23:24.427" v="90" actId="478"/>
          <ac:picMkLst>
            <pc:docMk/>
            <pc:sldMasterMk cId="3918732497" sldId="2147483798"/>
            <ac:picMk id="4" creationId="{D7304BA8-709E-D16D-84E9-BFEFC1699DAE}"/>
          </ac:picMkLst>
        </pc:picChg>
        <pc:picChg chg="add mod">
          <ac:chgData name="Hannah Werner" userId="6f96a161-cb2c-4bc7-a90d-3c38d78bf0fc" providerId="ADAL" clId="{1759DF1D-230F-4184-B171-4030774EA4BC}" dt="2022-12-14T20:23:24.941" v="91"/>
          <ac:picMkLst>
            <pc:docMk/>
            <pc:sldMasterMk cId="3918732497" sldId="2147483798"/>
            <ac:picMk id="5" creationId="{7A53B75D-595A-24DB-F178-895485988AA3}"/>
          </ac:picMkLst>
        </pc:picChg>
      </pc:sldMasterChg>
      <pc:sldMasterChg chg="addSp delSp modSp mod">
        <pc:chgData name="Hannah Werner" userId="6f96a161-cb2c-4bc7-a90d-3c38d78bf0fc" providerId="ADAL" clId="{1759DF1D-230F-4184-B171-4030774EA4BC}" dt="2022-12-14T20:23:31.298" v="93"/>
        <pc:sldMasterMkLst>
          <pc:docMk/>
          <pc:sldMasterMk cId="3703750940" sldId="2147483814"/>
        </pc:sldMasterMkLst>
        <pc:picChg chg="add del mod">
          <ac:chgData name="Hannah Werner" userId="6f96a161-cb2c-4bc7-a90d-3c38d78bf0fc" providerId="ADAL" clId="{1759DF1D-230F-4184-B171-4030774EA4BC}" dt="2022-12-14T20:23:30.897" v="92" actId="478"/>
          <ac:picMkLst>
            <pc:docMk/>
            <pc:sldMasterMk cId="3703750940" sldId="2147483814"/>
            <ac:picMk id="5" creationId="{45AEF56E-6324-E0A1-DAD4-BB8A573D250C}"/>
          </ac:picMkLst>
        </pc:picChg>
        <pc:picChg chg="add mod">
          <ac:chgData name="Hannah Werner" userId="6f96a161-cb2c-4bc7-a90d-3c38d78bf0fc" providerId="ADAL" clId="{1759DF1D-230F-4184-B171-4030774EA4BC}" dt="2022-12-14T20:23:31.298" v="93"/>
          <ac:picMkLst>
            <pc:docMk/>
            <pc:sldMasterMk cId="3703750940" sldId="2147483814"/>
            <ac:picMk id="7" creationId="{FE11AF2C-1D40-917A-6F64-0CFA97106F3E}"/>
          </ac:picMkLst>
        </pc:picChg>
      </pc:sldMasterChg>
      <pc:sldMasterChg chg="addSp delSp modSp mod">
        <pc:chgData name="Hannah Werner" userId="6f96a161-cb2c-4bc7-a90d-3c38d78bf0fc" providerId="ADAL" clId="{1759DF1D-230F-4184-B171-4030774EA4BC}" dt="2022-12-14T20:31:05.096" v="105" actId="1076"/>
        <pc:sldMasterMkLst>
          <pc:docMk/>
          <pc:sldMasterMk cId="1133052452" sldId="2147483823"/>
        </pc:sldMasterMkLst>
        <pc:spChg chg="add del mod">
          <ac:chgData name="Hannah Werner" userId="6f96a161-cb2c-4bc7-a90d-3c38d78bf0fc" providerId="ADAL" clId="{1759DF1D-230F-4184-B171-4030774EA4BC}" dt="2022-12-14T20:30:59.329" v="102" actId="478"/>
          <ac:spMkLst>
            <pc:docMk/>
            <pc:sldMasterMk cId="1133052452" sldId="2147483823"/>
            <ac:spMk id="7" creationId="{560F150A-DB13-BFE6-0B60-E31C50EC7DAA}"/>
          </ac:spMkLst>
        </pc:spChg>
        <pc:picChg chg="add del mod">
          <ac:chgData name="Hannah Werner" userId="6f96a161-cb2c-4bc7-a90d-3c38d78bf0fc" providerId="ADAL" clId="{1759DF1D-230F-4184-B171-4030774EA4BC}" dt="2022-12-14T20:23:05.644" v="84" actId="478"/>
          <ac:picMkLst>
            <pc:docMk/>
            <pc:sldMasterMk cId="1133052452" sldId="2147483823"/>
            <ac:picMk id="5" creationId="{2329119D-3855-686B-5B39-DCF3B68F839F}"/>
          </ac:picMkLst>
        </pc:picChg>
        <pc:picChg chg="add mod">
          <ac:chgData name="Hannah Werner" userId="6f96a161-cb2c-4bc7-a90d-3c38d78bf0fc" providerId="ADAL" clId="{1759DF1D-230F-4184-B171-4030774EA4BC}" dt="2022-12-14T20:31:05.096" v="105" actId="1076"/>
          <ac:picMkLst>
            <pc:docMk/>
            <pc:sldMasterMk cId="1133052452" sldId="2147483823"/>
            <ac:picMk id="8" creationId="{14844E14-0303-41C6-E321-3CDA7381039E}"/>
          </ac:picMkLst>
        </pc:picChg>
      </pc:sldMasterChg>
      <pc:sldMasterChg chg="addSp delSp modSp mod">
        <pc:chgData name="Hannah Werner" userId="6f96a161-cb2c-4bc7-a90d-3c38d78bf0fc" providerId="ADAL" clId="{1759DF1D-230F-4184-B171-4030774EA4BC}" dt="2022-12-14T20:23:35.207" v="95"/>
        <pc:sldMasterMkLst>
          <pc:docMk/>
          <pc:sldMasterMk cId="826027925" sldId="2147483825"/>
        </pc:sldMasterMkLst>
        <pc:spChg chg="mod">
          <ac:chgData name="Hannah Werner" userId="6f96a161-cb2c-4bc7-a90d-3c38d78bf0fc" providerId="ADAL" clId="{1759DF1D-230F-4184-B171-4030774EA4BC}" dt="2022-12-06T16:52:27.524" v="47" actId="207"/>
          <ac:spMkLst>
            <pc:docMk/>
            <pc:sldMasterMk cId="826027925" sldId="2147483825"/>
            <ac:spMk id="6" creationId="{52F0AA5E-B1CD-713F-1650-F09F86D196B3}"/>
          </ac:spMkLst>
        </pc:spChg>
        <pc:picChg chg="add del mod">
          <ac:chgData name="Hannah Werner" userId="6f96a161-cb2c-4bc7-a90d-3c38d78bf0fc" providerId="ADAL" clId="{1759DF1D-230F-4184-B171-4030774EA4BC}" dt="2022-12-14T20:23:34.762" v="94" actId="478"/>
          <ac:picMkLst>
            <pc:docMk/>
            <pc:sldMasterMk cId="826027925" sldId="2147483825"/>
            <ac:picMk id="4" creationId="{C8687386-924F-A358-6ED9-C7D4C3806C0C}"/>
          </ac:picMkLst>
        </pc:picChg>
        <pc:picChg chg="add mod">
          <ac:chgData name="Hannah Werner" userId="6f96a161-cb2c-4bc7-a90d-3c38d78bf0fc" providerId="ADAL" clId="{1759DF1D-230F-4184-B171-4030774EA4BC}" dt="2022-12-14T20:23:35.207" v="95"/>
          <ac:picMkLst>
            <pc:docMk/>
            <pc:sldMasterMk cId="826027925" sldId="2147483825"/>
            <ac:picMk id="5" creationId="{BBEF01B5-C991-569C-1AE8-7730973D191F}"/>
          </ac:picMkLst>
        </pc:pic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10.01.2023</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10.01.2023</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560001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DETAILED SOLUTION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Describe your approach in detail, while considering the guiding questions from the challenge briefing.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You should also visualize and supplement your solution with graphics, mockups, videos, links, etc.</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321461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10799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LEVEL OF INNOVATION</a:t>
            </a:r>
          </a:p>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is your approach different to existing ones?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Why is it better, more innovative, and potentially more sustainable? </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7947456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538883"/>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TECHNOLOGICAL INNOVATION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role does technological innovation play in your approach and why can this make a positive social impact?</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1107650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MARKET &amp; FUNDING</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do you see a monetarization opportunity for your approach or how can funding be secured to make a sustainable difference?</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42085333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IMPLEMENTATION PLAN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would an optimal implementation of your concept look like? Please include your immediate next steps and long-term goals. What are possible hurdles that need to be overcome? </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7508116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0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ELABORATION PHASE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Where would you need the support from your challenge-provider or the program partners during the elaboration phase? What knowledge or input would help you further?</a:t>
            </a: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940970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10" name="Textfeld 9">
            <a:extLst>
              <a:ext uri="{FF2B5EF4-FFF2-40B4-BE49-F238E27FC236}">
                <a16:creationId xmlns:a16="http://schemas.microsoft.com/office/drawing/2014/main" id="{1D978DE3-8357-B43B-BF78-DAB9936FCE8D}"/>
              </a:ext>
            </a:extLst>
          </p:cNvPr>
          <p:cNvSpPr txBox="1"/>
          <p:nvPr userDrawn="1"/>
        </p:nvSpPr>
        <p:spPr>
          <a:xfrm>
            <a:off x="223618" y="5051585"/>
            <a:ext cx="6634382"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APPROACH</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
        <p:nvSpPr>
          <p:cNvPr id="2" name="Textplatzhalter 46">
            <a:extLst>
              <a:ext uri="{FF2B5EF4-FFF2-40B4-BE49-F238E27FC236}">
                <a16:creationId xmlns:a16="http://schemas.microsoft.com/office/drawing/2014/main" id="{1962E97C-66F6-CAE8-55DD-2EBBEB840FE9}"/>
              </a:ext>
            </a:extLst>
          </p:cNvPr>
          <p:cNvSpPr>
            <a:spLocks noGrp="1"/>
          </p:cNvSpPr>
          <p:nvPr>
            <p:ph type="body" sz="quarter" idx="13" hasCustomPrompt="1"/>
          </p:nvPr>
        </p:nvSpPr>
        <p:spPr>
          <a:xfrm>
            <a:off x="336442" y="6025990"/>
            <a:ext cx="6187648" cy="1371403"/>
          </a:xfrm>
          <a:prstGeom prst="rect">
            <a:avLst/>
          </a:prstGeom>
          <a:solidFill>
            <a:schemeClr val="bg1">
              <a:lumMod val="95000"/>
            </a:schemeClr>
          </a:solidFill>
        </p:spPr>
        <p:txBody>
          <a:bodyPr>
            <a:noAutofit/>
          </a:bodyPr>
          <a:lstStyle>
            <a:lvl1pPr marL="0" indent="0">
              <a:buNone/>
              <a:defRPr sz="20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the name of you approach here.</a:t>
            </a:r>
          </a:p>
        </p:txBody>
      </p:sp>
    </p:spTree>
    <p:extLst>
      <p:ext uri="{BB962C8B-B14F-4D97-AF65-F5344CB8AC3E}">
        <p14:creationId xmlns:p14="http://schemas.microsoft.com/office/powerpoint/2010/main" val="19930596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Textplatzhalter 6">
            <a:extLst>
              <a:ext uri="{FF2B5EF4-FFF2-40B4-BE49-F238E27FC236}">
                <a16:creationId xmlns:a16="http://schemas.microsoft.com/office/drawing/2014/main" id="{CDF03E34-4AE9-6B84-A65C-2346DBDA219D}"/>
              </a:ext>
            </a:extLst>
          </p:cNvPr>
          <p:cNvSpPr txBox="1">
            <a:spLocks/>
          </p:cNvSpPr>
          <p:nvPr userDrawn="1"/>
        </p:nvSpPr>
        <p:spPr>
          <a:xfrm>
            <a:off x="249239" y="6416408"/>
            <a:ext cx="5363733" cy="731280"/>
          </a:xfrm>
          <a:prstGeom prst="rect">
            <a:avLst/>
          </a:prstGeom>
        </p:spPr>
        <p:txBody>
          <a:bodyPr>
            <a:normAutofit/>
          </a:bodyPr>
          <a:lstStyle>
            <a:lvl1pPr marL="0" indent="0" algn="l" defTabSz="914400" rtl="0" eaLnBrk="1" latinLnBrk="0" hangingPunct="1">
              <a:lnSpc>
                <a:spcPct val="90000"/>
              </a:lnSpc>
              <a:spcBef>
                <a:spcPts val="1000"/>
              </a:spcBef>
              <a:buFont typeface="Arial" panose="020B0604020202020204" pitchFamily="34" charset="0"/>
              <a:buNone/>
              <a:defRPr sz="2667" b="0" i="0" kern="1200">
                <a:solidFill>
                  <a:srgbClr val="E5296B"/>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dirty="0" err="1"/>
          </a:p>
        </p:txBody>
      </p:sp>
      <p:sp>
        <p:nvSpPr>
          <p:cNvPr id="3" name="Textfeld 2">
            <a:extLst>
              <a:ext uri="{FF2B5EF4-FFF2-40B4-BE49-F238E27FC236}">
                <a16:creationId xmlns:a16="http://schemas.microsoft.com/office/drawing/2014/main" id="{57BF6BC9-FAAF-F822-B379-24D7C3D4A5F6}"/>
              </a:ext>
            </a:extLst>
          </p:cNvPr>
          <p:cNvSpPr txBox="1"/>
          <p:nvPr userDrawn="1"/>
        </p:nvSpPr>
        <p:spPr>
          <a:xfrm>
            <a:off x="223618" y="5051585"/>
            <a:ext cx="5709096" cy="748988"/>
          </a:xfrm>
          <a:prstGeom prst="rect">
            <a:avLst/>
          </a:prstGeom>
          <a:noFill/>
        </p:spPr>
        <p:txBody>
          <a:bodyPr wrap="square" rtlCol="0">
            <a:spAutoFit/>
          </a:bodyPr>
          <a:lstStyle/>
          <a:p>
            <a:r>
              <a:rPr lang="de-DE" sz="4267" b="1" i="0" spc="800" dirty="0">
                <a:solidFill>
                  <a:srgbClr val="4C9633"/>
                </a:solidFill>
                <a:latin typeface="Segoe UI Semibold" panose="020B0502040204020203" pitchFamily="34" charset="0"/>
                <a:cs typeface="Segoe UI Semibold" panose="020B0502040204020203" pitchFamily="34" charset="0"/>
              </a:rPr>
              <a:t>#YOUR TEAM</a:t>
            </a:r>
            <a:endParaRPr lang="de-DE" sz="4267" b="1" i="0" spc="800" dirty="0">
              <a:solidFill>
                <a:srgbClr val="4C9633"/>
              </a:solidFill>
              <a:effectLst/>
              <a:latin typeface="Segoe UI Semibold" panose="020B0502040204020203" pitchFamily="34" charset="0"/>
              <a:cs typeface="Segoe UI Semibold" panose="020B0502040204020203" pitchFamily="34" charset="0"/>
            </a:endParaRPr>
          </a:p>
        </p:txBody>
      </p:sp>
    </p:spTree>
    <p:extLst>
      <p:ext uri="{BB962C8B-B14F-4D97-AF65-F5344CB8AC3E}">
        <p14:creationId xmlns:p14="http://schemas.microsoft.com/office/powerpoint/2010/main" val="12897528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Vertikaler Titel und Tex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44EAA92-5231-E153-18B3-E46313B57F6C}"/>
              </a:ext>
            </a:extLst>
          </p:cNvPr>
          <p:cNvSpPr txBox="1"/>
          <p:nvPr userDrawn="1"/>
        </p:nvSpPr>
        <p:spPr>
          <a:xfrm>
            <a:off x="575351" y="2997583"/>
            <a:ext cx="2040689" cy="2542363"/>
          </a:xfrm>
          <a:prstGeom prst="rect">
            <a:avLst/>
          </a:prstGeom>
          <a:noFill/>
        </p:spPr>
        <p:txBody>
          <a:bodyPr wrap="square" rtlCol="0">
            <a:spAutoFit/>
          </a:bodyPr>
          <a:lstStyle/>
          <a:p>
            <a:pPr marL="0" indent="0">
              <a:lnSpc>
                <a:spcPct val="150000"/>
              </a:lnSpc>
              <a:buFont typeface="Arial" panose="020B0604020202020204" pitchFamily="34" charset="0"/>
              <a:buNone/>
            </a:pPr>
            <a:r>
              <a:rPr lang="en-DE" dirty="0"/>
              <a:t>LinkedIn Posting</a:t>
            </a:r>
          </a:p>
          <a:p>
            <a:pPr marL="0" indent="0">
              <a:lnSpc>
                <a:spcPct val="150000"/>
              </a:lnSpc>
              <a:buFont typeface="Arial" panose="020B0604020202020204" pitchFamily="34" charset="0"/>
              <a:buNone/>
            </a:pPr>
            <a:r>
              <a:rPr lang="en-DE" dirty="0"/>
              <a:t>LinkedIn Message</a:t>
            </a:r>
          </a:p>
          <a:p>
            <a:pPr marL="0" indent="0">
              <a:lnSpc>
                <a:spcPct val="150000"/>
              </a:lnSpc>
              <a:buFont typeface="Arial" panose="020B0604020202020204" pitchFamily="34" charset="0"/>
              <a:buNone/>
            </a:pPr>
            <a:r>
              <a:rPr lang="en-DE" dirty="0"/>
              <a:t>E-Mail</a:t>
            </a:r>
          </a:p>
          <a:p>
            <a:pPr marL="0" indent="0">
              <a:lnSpc>
                <a:spcPct val="150000"/>
              </a:lnSpc>
              <a:buFont typeface="Arial" panose="020B0604020202020204" pitchFamily="34" charset="0"/>
              <a:buNone/>
            </a:pPr>
            <a:r>
              <a:rPr lang="en-GB" dirty="0"/>
              <a:t>E</a:t>
            </a:r>
            <a:r>
              <a:rPr lang="en-DE" dirty="0"/>
              <a:t>kipa Website</a:t>
            </a:r>
          </a:p>
          <a:p>
            <a:pPr marL="0" indent="0">
              <a:lnSpc>
                <a:spcPct val="150000"/>
              </a:lnSpc>
              <a:buFont typeface="Arial" panose="020B0604020202020204" pitchFamily="34" charset="0"/>
              <a:buNone/>
            </a:pPr>
            <a:r>
              <a:rPr lang="en-DE" dirty="0"/>
              <a:t>Twitter</a:t>
            </a:r>
          </a:p>
          <a:p>
            <a:pPr marL="0" marR="0" lvl="0"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DE" dirty="0"/>
              <a:t>University</a:t>
            </a:r>
          </a:p>
        </p:txBody>
      </p:sp>
      <p:sp>
        <p:nvSpPr>
          <p:cNvPr id="4" name="Textplatzhalter 46">
            <a:extLst>
              <a:ext uri="{FF2B5EF4-FFF2-40B4-BE49-F238E27FC236}">
                <a16:creationId xmlns:a16="http://schemas.microsoft.com/office/drawing/2014/main" id="{FE287D6D-C54B-A183-35FB-C680696A85C2}"/>
              </a:ext>
            </a:extLst>
          </p:cNvPr>
          <p:cNvSpPr>
            <a:spLocks noGrp="1"/>
          </p:cNvSpPr>
          <p:nvPr>
            <p:ph type="body" sz="quarter" idx="13" hasCustomPrompt="1"/>
          </p:nvPr>
        </p:nvSpPr>
        <p:spPr>
          <a:xfrm>
            <a:off x="647905" y="5778364"/>
            <a:ext cx="5562190" cy="1413546"/>
          </a:xfrm>
          <a:prstGeom prst="rect">
            <a:avLst/>
          </a:prstGeom>
          <a:solidFill>
            <a:schemeClr val="bg1">
              <a:lumMod val="95000"/>
            </a:schemeClr>
          </a:solidFill>
        </p:spPr>
        <p:txBody>
          <a:bodyPr anchor="t">
            <a:noAutofit/>
          </a:bodyPr>
          <a:lstStyle>
            <a:lvl1pPr marL="0" indent="0">
              <a:buNone/>
              <a:defRPr sz="1600" b="0" i="0">
                <a:solidFill>
                  <a:srgbClr val="48773D"/>
                </a:solidFill>
                <a:latin typeface="Segoe UI" panose="020B0502040204020203" pitchFamily="34" charset="0"/>
                <a:cs typeface="Segoe UI" panose="020B0502040204020203" pitchFamily="34" charset="0"/>
              </a:defRPr>
            </a:lvl1pPr>
          </a:lstStyle>
          <a:p>
            <a:pPr lvl="0"/>
            <a:r>
              <a:rPr lang="en-AU" noProof="0" dirty="0"/>
              <a:t>Write down how you found out about the challenge here</a:t>
            </a:r>
          </a:p>
        </p:txBody>
      </p:sp>
      <p:sp>
        <p:nvSpPr>
          <p:cNvPr id="7" name="TextBox 6">
            <a:extLst>
              <a:ext uri="{FF2B5EF4-FFF2-40B4-BE49-F238E27FC236}">
                <a16:creationId xmlns:a16="http://schemas.microsoft.com/office/drawing/2014/main" id="{3675EAD1-E00E-F8EA-7C38-7E594C6A51EC}"/>
              </a:ext>
            </a:extLst>
          </p:cNvPr>
          <p:cNvSpPr txBox="1"/>
          <p:nvPr userDrawn="1"/>
        </p:nvSpPr>
        <p:spPr>
          <a:xfrm>
            <a:off x="3429000" y="2997583"/>
            <a:ext cx="2040689" cy="2126864"/>
          </a:xfrm>
          <a:prstGeom prst="rect">
            <a:avLst/>
          </a:prstGeom>
          <a:noFill/>
        </p:spPr>
        <p:txBody>
          <a:bodyPr wrap="square">
            <a:spAutoFit/>
          </a:bodyPr>
          <a:lstStyle/>
          <a:p>
            <a:pPr marL="0" indent="0">
              <a:lnSpc>
                <a:spcPct val="150000"/>
              </a:lnSpc>
              <a:buFont typeface="Arial" panose="020B0604020202020204" pitchFamily="34" charset="0"/>
              <a:buNone/>
            </a:pPr>
            <a:r>
              <a:rPr lang="en-DE" dirty="0"/>
              <a:t>Instagram </a:t>
            </a:r>
          </a:p>
          <a:p>
            <a:pPr marL="0" indent="0">
              <a:lnSpc>
                <a:spcPct val="150000"/>
              </a:lnSpc>
              <a:buFont typeface="Arial" panose="020B0604020202020204" pitchFamily="34" charset="0"/>
              <a:buNone/>
            </a:pPr>
            <a:r>
              <a:rPr lang="en-DE" dirty="0"/>
              <a:t>Google Suche </a:t>
            </a:r>
          </a:p>
          <a:p>
            <a:pPr marL="0" indent="0">
              <a:lnSpc>
                <a:spcPct val="150000"/>
              </a:lnSpc>
              <a:buFont typeface="Arial" panose="020B0604020202020204" pitchFamily="34" charset="0"/>
              <a:buNone/>
            </a:pPr>
            <a:r>
              <a:rPr lang="en-DE" dirty="0"/>
              <a:t>Instagram</a:t>
            </a:r>
          </a:p>
          <a:p>
            <a:pPr marL="0" indent="0">
              <a:lnSpc>
                <a:spcPct val="150000"/>
              </a:lnSpc>
              <a:buFont typeface="Arial" panose="020B0604020202020204" pitchFamily="34" charset="0"/>
              <a:buNone/>
            </a:pPr>
            <a:r>
              <a:rPr lang="en-GB" dirty="0"/>
              <a:t>A</a:t>
            </a:r>
            <a:r>
              <a:rPr lang="en-DE" dirty="0"/>
              <a:t> friend </a:t>
            </a:r>
          </a:p>
          <a:p>
            <a:pPr marL="0" indent="0">
              <a:lnSpc>
                <a:spcPct val="150000"/>
              </a:lnSpc>
              <a:buFont typeface="Arial" panose="020B0604020202020204" pitchFamily="34" charset="0"/>
              <a:buNone/>
            </a:pPr>
            <a:r>
              <a:rPr lang="en-DE" dirty="0"/>
              <a:t>Other</a:t>
            </a:r>
          </a:p>
        </p:txBody>
      </p:sp>
    </p:spTree>
    <p:extLst>
      <p:ext uri="{BB962C8B-B14F-4D97-AF65-F5344CB8AC3E}">
        <p14:creationId xmlns:p14="http://schemas.microsoft.com/office/powerpoint/2010/main" val="3994432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76F28432-AAFD-8844-E9FC-7BC6FBE1955B}"/>
              </a:ext>
            </a:extLst>
          </p:cNvPr>
          <p:cNvSpPr/>
          <p:nvPr userDrawn="1"/>
        </p:nvSpPr>
        <p:spPr>
          <a:xfrm>
            <a:off x="5891" y="0"/>
            <a:ext cx="6858000" cy="2547257"/>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8" name="Textfeld 7">
            <a:extLst>
              <a:ext uri="{FF2B5EF4-FFF2-40B4-BE49-F238E27FC236}">
                <a16:creationId xmlns:a16="http://schemas.microsoft.com/office/drawing/2014/main" id="{23396BD4-058D-2371-1947-2EABDE41DE9A}"/>
              </a:ext>
            </a:extLst>
          </p:cNvPr>
          <p:cNvSpPr txBox="1"/>
          <p:nvPr userDrawn="1"/>
        </p:nvSpPr>
        <p:spPr>
          <a:xfrm>
            <a:off x="29935"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
        <p:nvSpPr>
          <p:cNvPr id="9" name="Textfeld 8">
            <a:extLst>
              <a:ext uri="{FF2B5EF4-FFF2-40B4-BE49-F238E27FC236}">
                <a16:creationId xmlns:a16="http://schemas.microsoft.com/office/drawing/2014/main" id="{70A377AB-0847-539B-23B8-DB5C4963B56F}"/>
              </a:ext>
            </a:extLst>
          </p:cNvPr>
          <p:cNvSpPr txBox="1"/>
          <p:nvPr userDrawn="1"/>
        </p:nvSpPr>
        <p:spPr>
          <a:xfrm>
            <a:off x="377257" y="2661509"/>
            <a:ext cx="6103485" cy="5078313"/>
          </a:xfrm>
          <a:prstGeom prst="rect">
            <a:avLst/>
          </a:prstGeom>
          <a:noFill/>
        </p:spPr>
        <p:txBody>
          <a:bodyPr wrap="square" rtlCol="0">
            <a:spAutoFit/>
          </a:bodyPr>
          <a:lstStyle/>
          <a:p>
            <a:pPr algn="just">
              <a:defRPr/>
            </a:pPr>
            <a:r>
              <a:rPr lang="de-DE" sz="1200" dirty="0">
                <a:solidFill>
                  <a:schemeClr val="tx1"/>
                </a:solidFill>
                <a:latin typeface="Segoe UI" panose="020B0502040204020203" pitchFamily="34" charset="0"/>
                <a:cs typeface="Segoe UI" panose="020B0502040204020203" pitchFamily="34" charset="0"/>
              </a:rPr>
              <a:t>Dear </a:t>
            </a:r>
            <a:r>
              <a:rPr lang="en-US" sz="1200" noProof="0" dirty="0">
                <a:solidFill>
                  <a:schemeClr val="tx1"/>
                </a:solidFill>
                <a:latin typeface="Segoe UI" panose="020B0502040204020203" pitchFamily="34" charset="0"/>
                <a:cs typeface="Segoe UI" panose="020B0502040204020203" pitchFamily="34" charset="0"/>
              </a:rPr>
              <a:t>Participant</a:t>
            </a:r>
            <a:r>
              <a:rPr lang="de-DE" sz="1200" dirty="0">
                <a:solidFill>
                  <a:schemeClr val="tx1"/>
                </a:solidFill>
                <a:latin typeface="Segoe UI" panose="020B0502040204020203" pitchFamily="34" charset="0"/>
                <a:cs typeface="Segoe UI" panose="020B0502040204020203" pitchFamily="34" charset="0"/>
              </a:rPr>
              <a:t>,</a:t>
            </a:r>
          </a:p>
          <a:p>
            <a:pPr algn="just">
              <a:defRPr/>
            </a:pPr>
            <a:endParaRPr lang="de-DE"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document should help you to develop your approaches for the INNOVATE2030 Program and the respective challenges based on key &amp; guiding questions.</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b="0" dirty="0">
                <a:solidFill>
                  <a:schemeClr val="tx1"/>
                </a:solidFill>
                <a:latin typeface="Segoe UI" panose="020B0502040204020203" pitchFamily="34" charset="0"/>
                <a:cs typeface="Segoe UI" panose="020B0502040204020203" pitchFamily="34" charset="0"/>
              </a:rPr>
              <a:t>The</a:t>
            </a:r>
            <a:r>
              <a:rPr lang="en-US" sz="1200" b="1" dirty="0">
                <a:solidFill>
                  <a:schemeClr val="tx1"/>
                </a:solidFill>
                <a:latin typeface="Segoe UI" panose="020B0502040204020203" pitchFamily="34" charset="0"/>
                <a:cs typeface="Segoe UI" panose="020B0502040204020203" pitchFamily="34" charset="0"/>
              </a:rPr>
              <a:t> deadline</a:t>
            </a:r>
            <a:r>
              <a:rPr lang="en-US" sz="1200" dirty="0">
                <a:solidFill>
                  <a:schemeClr val="tx1"/>
                </a:solidFill>
                <a:latin typeface="Segoe UI" panose="020B0502040204020203" pitchFamily="34" charset="0"/>
                <a:cs typeface="Segoe UI" panose="020B0502040204020203" pitchFamily="34" charset="0"/>
              </a:rPr>
              <a:t> for submission is the </a:t>
            </a:r>
            <a:r>
              <a:rPr lang="en-US" sz="1200" b="1" dirty="0">
                <a:solidFill>
                  <a:schemeClr val="accent1"/>
                </a:solidFill>
                <a:latin typeface="Segoe UI" panose="020B0502040204020203" pitchFamily="34" charset="0"/>
                <a:cs typeface="Segoe UI" panose="020B0502040204020203" pitchFamily="34" charset="0"/>
              </a:rPr>
              <a:t>February 20, 2023 at 11:59 pm CET</a:t>
            </a:r>
            <a:r>
              <a:rPr lang="en-US" sz="1200" dirty="0">
                <a:solidFill>
                  <a:schemeClr val="accent1"/>
                </a:solidFill>
                <a:latin typeface="Segoe UI" panose="020B0502040204020203" pitchFamily="34" charset="0"/>
                <a:cs typeface="Segoe UI" panose="020B0502040204020203" pitchFamily="34" charset="0"/>
              </a:rPr>
              <a:t>. </a:t>
            </a:r>
          </a:p>
          <a:p>
            <a:pPr algn="just">
              <a:defRPr/>
            </a:pPr>
            <a:r>
              <a:rPr lang="en-US" sz="1200" dirty="0">
                <a:solidFill>
                  <a:schemeClr val="tx1"/>
                </a:solidFill>
                <a:latin typeface="Segoe UI" panose="020B0502040204020203" pitchFamily="34" charset="0"/>
                <a:cs typeface="Segoe UI" panose="020B0502040204020203" pitchFamily="34" charset="0"/>
              </a:rPr>
              <a:t>Please submit the completed submission template until this date via the </a:t>
            </a:r>
            <a:r>
              <a:rPr lang="en-US" sz="1200" dirty="0" err="1">
                <a:solidFill>
                  <a:schemeClr val="tx1"/>
                </a:solidFill>
                <a:latin typeface="Segoe UI" panose="020B0502040204020203" pitchFamily="34" charset="0"/>
                <a:cs typeface="Segoe UI" panose="020B0502040204020203" pitchFamily="34" charset="0"/>
              </a:rPr>
              <a:t>ekipa</a:t>
            </a:r>
            <a:r>
              <a:rPr lang="en-US" sz="1200" dirty="0">
                <a:solidFill>
                  <a:schemeClr val="tx1"/>
                </a:solidFill>
                <a:latin typeface="Segoe UI" panose="020B0502040204020203" pitchFamily="34" charset="0"/>
                <a:cs typeface="Segoe UI" panose="020B0502040204020203" pitchFamily="34" charset="0"/>
              </a:rPr>
              <a:t> platform. </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If you have any questions regarding the participation or submission please feel free to contact us:</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Subject: “Innovate 2030</a:t>
            </a:r>
            <a:r>
              <a:rPr lang="de-DE" sz="1200" dirty="0">
                <a:solidFill>
                  <a:schemeClr val="tx1"/>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This submission template is designed to structure and enhance the comprehensibility of your approach. Please bear in mind that you should </a:t>
            </a:r>
            <a:r>
              <a:rPr lang="en-US" sz="1200" b="1" dirty="0">
                <a:solidFill>
                  <a:schemeClr val="tx1"/>
                </a:solidFill>
                <a:latin typeface="Segoe UI" panose="020B0502040204020203" pitchFamily="34" charset="0"/>
                <a:cs typeface="Segoe UI" panose="020B0502040204020203" pitchFamily="34" charset="0"/>
              </a:rPr>
              <a:t>supplement or display all content with graphics or other visual elements</a:t>
            </a:r>
            <a:r>
              <a:rPr lang="en-US" sz="1200" dirty="0">
                <a:solidFill>
                  <a:schemeClr val="tx1"/>
                </a:solidFill>
                <a:latin typeface="Segoe UI" panose="020B0502040204020203" pitchFamily="34" charset="0"/>
                <a:cs typeface="Segoe UI" panose="020B0502040204020203" pitchFamily="34" charset="0"/>
              </a:rPr>
              <a:t>.</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tx1"/>
                </a:solidFill>
                <a:latin typeface="Segoe UI" panose="020B0502040204020203" pitchFamily="34" charset="0"/>
                <a:cs typeface="Segoe UI" panose="020B0502040204020203" pitchFamily="34" charset="0"/>
              </a:rPr>
              <a:t>You can also submit additional materials such</a:t>
            </a:r>
            <a:r>
              <a:rPr lang="en-US" sz="1200" b="1" dirty="0">
                <a:solidFill>
                  <a:schemeClr val="tx1"/>
                </a:solidFill>
                <a:latin typeface="Segoe UI" panose="020B0502040204020203" pitchFamily="34" charset="0"/>
                <a:cs typeface="Segoe UI" panose="020B0502040204020203" pitchFamily="34" charset="0"/>
              </a:rPr>
              <a:t> </a:t>
            </a:r>
            <a:r>
              <a:rPr lang="en-US" sz="1200" b="0" dirty="0">
                <a:solidFill>
                  <a:schemeClr val="tx1"/>
                </a:solidFill>
                <a:latin typeface="Segoe UI" panose="020B0502040204020203" pitchFamily="34" charset="0"/>
                <a:cs typeface="Segoe UI" panose="020B0502040204020203" pitchFamily="34" charset="0"/>
              </a:rPr>
              <a:t>as </a:t>
            </a:r>
            <a:r>
              <a:rPr lang="en-US" sz="1200" b="1" dirty="0">
                <a:solidFill>
                  <a:schemeClr val="tx1"/>
                </a:solidFill>
                <a:latin typeface="Segoe UI" panose="020B0502040204020203" pitchFamily="34" charset="0"/>
                <a:cs typeface="Segoe UI" panose="020B0502040204020203" pitchFamily="34" charset="0"/>
              </a:rPr>
              <a:t>pitch decks, mockups, videos or important supplementary materials </a:t>
            </a:r>
            <a:r>
              <a:rPr lang="en-US" sz="1200" dirty="0">
                <a:solidFill>
                  <a:schemeClr val="tx1"/>
                </a:solidFill>
                <a:latin typeface="Segoe UI" panose="020B0502040204020203" pitchFamily="34" charset="0"/>
                <a:cs typeface="Segoe UI" panose="020B0502040204020203" pitchFamily="34" charset="0"/>
              </a:rPr>
              <a:t>via the platform in addition to the submission template.</a:t>
            </a:r>
          </a:p>
          <a:p>
            <a:pPr algn="just">
              <a:defRPr/>
            </a:pPr>
            <a:endParaRPr lang="en-US" sz="1200" dirty="0">
              <a:solidFill>
                <a:schemeClr val="tx1"/>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Segoe UI" panose="020B0502040204020203" pitchFamily="34" charset="0"/>
                <a:cs typeface="Segoe UI" panose="020B0502040204020203" pitchFamily="34" charset="0"/>
              </a:rPr>
              <a:t>If you </a:t>
            </a:r>
            <a:r>
              <a:rPr lang="en-US" sz="1200" b="1" dirty="0">
                <a:solidFill>
                  <a:schemeClr val="tx1"/>
                </a:solidFill>
                <a:latin typeface="Segoe UI" panose="020B0502040204020203" pitchFamily="34" charset="0"/>
                <a:cs typeface="Segoe UI" panose="020B0502040204020203" pitchFamily="34" charset="0"/>
              </a:rPr>
              <a:t>need</a:t>
            </a:r>
            <a:r>
              <a:rPr lang="en-US" sz="1200" dirty="0">
                <a:solidFill>
                  <a:schemeClr val="tx1"/>
                </a:solidFill>
                <a:latin typeface="Segoe UI" panose="020B0502040204020203" pitchFamily="34" charset="0"/>
                <a:cs typeface="Segoe UI" panose="020B0502040204020203" pitchFamily="34" charset="0"/>
              </a:rPr>
              <a:t> </a:t>
            </a:r>
            <a:r>
              <a:rPr lang="en-US" sz="1200" b="1" dirty="0">
                <a:solidFill>
                  <a:schemeClr val="tx1"/>
                </a:solidFill>
                <a:latin typeface="Segoe UI" panose="020B0502040204020203" pitchFamily="34" charset="0"/>
                <a:cs typeface="Segoe UI" panose="020B0502040204020203" pitchFamily="34" charset="0"/>
              </a:rPr>
              <a:t>more space </a:t>
            </a:r>
            <a:r>
              <a:rPr lang="en-US" sz="1200" dirty="0">
                <a:solidFill>
                  <a:schemeClr val="tx1"/>
                </a:solidFill>
                <a:latin typeface="Segoe UI" panose="020B0502040204020203" pitchFamily="34" charset="0"/>
                <a:cs typeface="Segoe UI" panose="020B0502040204020203" pitchFamily="34" charset="0"/>
              </a:rPr>
              <a:t>for answering a question, please </a:t>
            </a:r>
            <a:r>
              <a:rPr lang="en-US" sz="1200" b="1" dirty="0">
                <a:solidFill>
                  <a:schemeClr val="tx1"/>
                </a:solidFill>
                <a:latin typeface="Segoe UI" panose="020B0502040204020203" pitchFamily="34" charset="0"/>
                <a:cs typeface="Segoe UI" panose="020B0502040204020203" pitchFamily="34" charset="0"/>
              </a:rPr>
              <a:t>copy &amp; paste any of the following slides</a:t>
            </a:r>
            <a:r>
              <a:rPr lang="en-US" sz="1200" dirty="0">
                <a:solidFill>
                  <a:schemeClr val="tx1"/>
                </a:solidFill>
                <a:latin typeface="Segoe UI" panose="020B0502040204020203" pitchFamily="34" charset="0"/>
                <a:cs typeface="Segoe UI" panose="020B0502040204020203" pitchFamily="34" charset="0"/>
              </a:rPr>
              <a:t>. The next slide can be used for additional written content and the slide thereafter for visual representations. </a:t>
            </a:r>
          </a:p>
          <a:p>
            <a:endParaRPr lang="de-DE" sz="1200" dirty="0"/>
          </a:p>
        </p:txBody>
      </p:sp>
      <p:sp>
        <p:nvSpPr>
          <p:cNvPr id="10" name="Textfeld 12">
            <a:extLst>
              <a:ext uri="{FF2B5EF4-FFF2-40B4-BE49-F238E27FC236}">
                <a16:creationId xmlns:a16="http://schemas.microsoft.com/office/drawing/2014/main" id="{F8D347D1-7D60-CE2F-6AE9-3C8F0C391345}"/>
              </a:ext>
            </a:extLst>
          </p:cNvPr>
          <p:cNvSpPr txBox="1"/>
          <p:nvPr userDrawn="1"/>
        </p:nvSpPr>
        <p:spPr>
          <a:xfrm>
            <a:off x="377257" y="7533690"/>
            <a:ext cx="6283011" cy="677108"/>
          </a:xfrm>
          <a:prstGeom prst="rect">
            <a:avLst/>
          </a:prstGeom>
          <a:noFill/>
        </p:spPr>
        <p:txBody>
          <a:bodyPr wrap="square" rtlCol="0">
            <a:spAutoFit/>
          </a:bodyPr>
          <a:lstStyle/>
          <a:p>
            <a:r>
              <a:rPr lang="de-DE" sz="1400" b="1" dirty="0">
                <a:solidFill>
                  <a:schemeClr val="accent1"/>
                </a:solidFill>
                <a:latin typeface="Segoe UI" panose="020B0502040204020203" pitchFamily="34" charset="0"/>
                <a:cs typeface="Segoe UI" panose="020B0502040204020203" pitchFamily="34" charset="0"/>
              </a:rPr>
              <a:t>PLEASE NOTE:</a:t>
            </a:r>
          </a:p>
          <a:p>
            <a:r>
              <a:rPr lang="en-AU" sz="1200" noProof="0" dirty="0">
                <a:solidFill>
                  <a:schemeClr val="tx1"/>
                </a:solidFill>
                <a:latin typeface="Segoe UI" panose="020B0502040204020203" pitchFamily="34" charset="0"/>
                <a:cs typeface="Segoe UI" panose="020B0502040204020203" pitchFamily="34" charset="0"/>
              </a:rPr>
              <a:t>Every team member </a:t>
            </a:r>
            <a:r>
              <a:rPr lang="en-AU" sz="1200" b="1" noProof="0" dirty="0">
                <a:solidFill>
                  <a:schemeClr val="tx1"/>
                </a:solidFill>
                <a:latin typeface="Segoe UI" panose="020B0502040204020203" pitchFamily="34" charset="0"/>
                <a:cs typeface="Segoe UI" panose="020B0502040204020203" pitchFamily="34" charset="0"/>
              </a:rPr>
              <a:t>must be registered </a:t>
            </a:r>
            <a:r>
              <a:rPr lang="en-AU" sz="1200" noProof="0" dirty="0">
                <a:solidFill>
                  <a:schemeClr val="tx1"/>
                </a:solidFill>
                <a:latin typeface="Segoe UI" panose="020B0502040204020203" pitchFamily="34" charset="0"/>
                <a:cs typeface="Segoe UI" panose="020B0502040204020203" pitchFamily="34" charset="0"/>
              </a:rPr>
              <a:t>on our platform                        with a valid </a:t>
            </a:r>
          </a:p>
          <a:p>
            <a:r>
              <a:rPr lang="en-AU" sz="1200" noProof="0" dirty="0">
                <a:solidFill>
                  <a:schemeClr val="tx1"/>
                </a:solidFill>
                <a:latin typeface="Segoe UI" panose="020B0502040204020203" pitchFamily="34" charset="0"/>
                <a:cs typeface="Segoe UI" panose="020B0502040204020203" pitchFamily="34" charset="0"/>
              </a:rPr>
              <a:t>e-mail address to which all correspondence regarding the project will be sent.</a:t>
            </a:r>
          </a:p>
        </p:txBody>
      </p:sp>
    </p:spTree>
    <p:extLst>
      <p:ext uri="{BB962C8B-B14F-4D97-AF65-F5344CB8AC3E}">
        <p14:creationId xmlns:p14="http://schemas.microsoft.com/office/powerpoint/2010/main" val="400546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 und Inhalt">
    <p:bg>
      <p:bgPr>
        <a:solidFill>
          <a:schemeClr val="bg1">
            <a:alpha val="93000"/>
          </a:schemeClr>
        </a:solidFill>
        <a:effectLst/>
      </p:bgPr>
    </p:bg>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622E9B2-69D4-10D3-E87C-23F603E40685}"/>
              </a:ext>
            </a:extLst>
          </p:cNvPr>
          <p:cNvSpPr/>
          <p:nvPr userDrawn="1"/>
        </p:nvSpPr>
        <p:spPr>
          <a:xfrm>
            <a:off x="0" y="0"/>
            <a:ext cx="6858000" cy="2547257"/>
          </a:xfrm>
          <a:prstGeom prst="rect">
            <a:avLst/>
          </a:prstGeom>
          <a:solidFill>
            <a:srgbClr val="D1E0CC">
              <a:alpha val="88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sp>
        <p:nvSpPr>
          <p:cNvPr id="2" name="Textfeld 1">
            <a:extLst>
              <a:ext uri="{FF2B5EF4-FFF2-40B4-BE49-F238E27FC236}">
                <a16:creationId xmlns:a16="http://schemas.microsoft.com/office/drawing/2014/main" id="{6387CE1E-DDC3-29DA-52BF-D3F5D87F1153}"/>
              </a:ext>
            </a:extLst>
          </p:cNvPr>
          <p:cNvSpPr txBox="1"/>
          <p:nvPr userDrawn="1"/>
        </p:nvSpPr>
        <p:spPr>
          <a:xfrm>
            <a:off x="377257" y="2661509"/>
            <a:ext cx="6103485" cy="1719894"/>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Dear participants of the Innovate 2030 Innovation Program,</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rPr>
              <a:t>The challenge providers have developed comprehensive briefings, including key &amp; guiding questions. For ease of accessibility, you can find the links to the briefings with all information, contents and requirements below. </a:t>
            </a:r>
          </a:p>
          <a:p>
            <a:pPr marL="0" indent="0">
              <a:lnSpc>
                <a:spcPct val="150000"/>
              </a:lnSpc>
              <a:buFont typeface="Arial" panose="020B0604020202020204" pitchFamily="34" charset="0"/>
              <a:buNone/>
            </a:pPr>
            <a:endParaRPr lang="en-US" sz="1200" b="0" dirty="0">
              <a:solidFill>
                <a:srgbClr val="40404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5" name="Textfeld 7">
            <a:extLst>
              <a:ext uri="{FF2B5EF4-FFF2-40B4-BE49-F238E27FC236}">
                <a16:creationId xmlns:a16="http://schemas.microsoft.com/office/drawing/2014/main" id="{5ED00483-F6D9-E4BB-E51C-A32B0A403923}"/>
              </a:ext>
            </a:extLst>
          </p:cNvPr>
          <p:cNvSpPr txBox="1"/>
          <p:nvPr userDrawn="1"/>
        </p:nvSpPr>
        <p:spPr>
          <a:xfrm>
            <a:off x="121378" y="904490"/>
            <a:ext cx="6794767" cy="584775"/>
          </a:xfrm>
          <a:prstGeom prst="rect">
            <a:avLst/>
          </a:prstGeom>
          <a:noFill/>
          <a:ln>
            <a:noFill/>
          </a:ln>
        </p:spPr>
        <p:txBody>
          <a:bodyPr wrap="square" rtlCol="0">
            <a:spAutoFit/>
          </a:bodyPr>
          <a:lstStyle/>
          <a:p>
            <a:pPr algn="ctr"/>
            <a:r>
              <a:rPr lang="de-DE" sz="3200" b="1" spc="400" dirty="0" err="1">
                <a:solidFill>
                  <a:schemeClr val="tx1"/>
                </a:solidFill>
                <a:latin typeface="Segoe UI" panose="020B0502040204020203" pitchFamily="34" charset="0"/>
                <a:cs typeface="Segoe UI" panose="020B0502040204020203" pitchFamily="34" charset="0"/>
              </a:rPr>
              <a:t>Important</a:t>
            </a:r>
            <a:r>
              <a:rPr lang="de-DE" sz="3200" b="1" spc="400" dirty="0">
                <a:solidFill>
                  <a:schemeClr val="tx1"/>
                </a:solidFill>
                <a:latin typeface="Segoe UI" panose="020B0502040204020203" pitchFamily="34" charset="0"/>
                <a:cs typeface="Segoe UI" panose="020B0502040204020203" pitchFamily="34" charset="0"/>
              </a:rPr>
              <a:t> Information</a:t>
            </a:r>
          </a:p>
        </p:txBody>
      </p:sp>
    </p:spTree>
    <p:extLst>
      <p:ext uri="{BB962C8B-B14F-4D97-AF65-F5344CB8AC3E}">
        <p14:creationId xmlns:p14="http://schemas.microsoft.com/office/powerpoint/2010/main" val="30400479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sp>
        <p:nvSpPr>
          <p:cNvPr id="9" name="Textplatzhalter 46">
            <a:extLst>
              <a:ext uri="{FF2B5EF4-FFF2-40B4-BE49-F238E27FC236}">
                <a16:creationId xmlns:a16="http://schemas.microsoft.com/office/drawing/2014/main" id="{972BFA98-C4FA-0DC8-389E-A7B59F7CAA1D}"/>
              </a:ext>
            </a:extLst>
          </p:cNvPr>
          <p:cNvSpPr>
            <a:spLocks noGrp="1"/>
          </p:cNvSpPr>
          <p:nvPr>
            <p:ph type="body" sz="quarter" idx="12" hasCustomPrompt="1"/>
          </p:nvPr>
        </p:nvSpPr>
        <p:spPr>
          <a:xfrm>
            <a:off x="512531" y="2834639"/>
            <a:ext cx="5832938" cy="5460089"/>
          </a:xfrm>
          <a:prstGeom prst="rect">
            <a:avLst/>
          </a:prstGeo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de-DE" dirty="0"/>
              <a:t>Add </a:t>
            </a:r>
            <a:r>
              <a:rPr lang="en-AU" noProof="0" dirty="0"/>
              <a:t>text</a:t>
            </a:r>
          </a:p>
        </p:txBody>
      </p:sp>
      <p:sp>
        <p:nvSpPr>
          <p:cNvPr id="3" name="Rechteck 9">
            <a:extLst>
              <a:ext uri="{FF2B5EF4-FFF2-40B4-BE49-F238E27FC236}">
                <a16:creationId xmlns:a16="http://schemas.microsoft.com/office/drawing/2014/main" id="{93273F6D-96E1-82AF-8749-DF98FAEE12C9}"/>
              </a:ext>
            </a:extLst>
          </p:cNvPr>
          <p:cNvSpPr/>
          <p:nvPr userDrawn="1"/>
        </p:nvSpPr>
        <p:spPr>
          <a:xfrm>
            <a:off x="1799558" y="0"/>
            <a:ext cx="5058442" cy="2560320"/>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0" noProof="0" dirty="0">
                <a:solidFill>
                  <a:schemeClr val="tx1"/>
                </a:solidFill>
                <a:latin typeface="Segoe UI" panose="020B0502040204020203" pitchFamily="34" charset="0"/>
                <a:cs typeface="Segoe UI" panose="020B0502040204020203" pitchFamily="34" charset="0"/>
              </a:rPr>
              <a:t>You need more space? </a:t>
            </a:r>
          </a:p>
          <a:p>
            <a:pPr lvl="0">
              <a:defRPr/>
            </a:pPr>
            <a:r>
              <a:rPr lang="en-US" sz="1800" b="0" noProof="0" dirty="0">
                <a:solidFill>
                  <a:schemeClr val="tx1"/>
                </a:solidFill>
                <a:latin typeface="Segoe UI" panose="020B0502040204020203" pitchFamily="34" charset="0"/>
                <a:cs typeface="Segoe UI" panose="020B0502040204020203" pitchFamily="34" charset="0"/>
              </a:rPr>
              <a:t>Copy &amp; paste this slide wherever needed and continue writing!</a:t>
            </a:r>
            <a:r>
              <a:rPr lang="en-US" sz="1800" b="1" noProof="0" dirty="0">
                <a:solidFill>
                  <a:schemeClr val="tx1"/>
                </a:solidFill>
                <a:latin typeface="Segoe UI" panose="020B0502040204020203" pitchFamily="34" charset="0"/>
                <a:cs typeface="Segoe UI" panose="020B0502040204020203" pitchFamily="34" charset="0"/>
              </a:rPr>
              <a:t> </a:t>
            </a:r>
          </a:p>
        </p:txBody>
      </p:sp>
    </p:spTree>
    <p:extLst>
      <p:ext uri="{BB962C8B-B14F-4D97-AF65-F5344CB8AC3E}">
        <p14:creationId xmlns:p14="http://schemas.microsoft.com/office/powerpoint/2010/main" val="46848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7" name="Rechteck: abgerundete Ecken 40">
            <a:extLst>
              <a:ext uri="{FF2B5EF4-FFF2-40B4-BE49-F238E27FC236}">
                <a16:creationId xmlns:a16="http://schemas.microsoft.com/office/drawing/2014/main" id="{A415DD7F-EDD8-301D-4219-936A7B949E9F}"/>
              </a:ext>
            </a:extLst>
          </p:cNvPr>
          <p:cNvSpPr/>
          <p:nvPr userDrawn="1"/>
        </p:nvSpPr>
        <p:spPr>
          <a:xfrm>
            <a:off x="2741761" y="2007429"/>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 name="Textplatzhalter 46">
            <a:extLst>
              <a:ext uri="{FF2B5EF4-FFF2-40B4-BE49-F238E27FC236}">
                <a16:creationId xmlns:a16="http://schemas.microsoft.com/office/drawing/2014/main" id="{12ACD1B4-973F-6DC4-8F04-E19F16BD74AE}"/>
              </a:ext>
            </a:extLst>
          </p:cNvPr>
          <p:cNvSpPr>
            <a:spLocks noGrp="1"/>
          </p:cNvSpPr>
          <p:nvPr>
            <p:ph type="body" sz="quarter" idx="25" hasCustomPrompt="1"/>
          </p:nvPr>
        </p:nvSpPr>
        <p:spPr>
          <a:xfrm>
            <a:off x="2741761" y="2042959"/>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p>
        </p:txBody>
      </p:sp>
      <p:sp>
        <p:nvSpPr>
          <p:cNvPr id="9" name="Rechteck: abgerundete Ecken 86">
            <a:extLst>
              <a:ext uri="{FF2B5EF4-FFF2-40B4-BE49-F238E27FC236}">
                <a16:creationId xmlns:a16="http://schemas.microsoft.com/office/drawing/2014/main" id="{4D2A2B09-16C8-38D0-AF4A-0A29628E6B81}"/>
              </a:ext>
            </a:extLst>
          </p:cNvPr>
          <p:cNvSpPr/>
          <p:nvPr userDrawn="1"/>
        </p:nvSpPr>
        <p:spPr>
          <a:xfrm>
            <a:off x="359870" y="2012383"/>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dirty="0">
              <a:solidFill>
                <a:schemeClr val="tx2"/>
              </a:solidFill>
              <a:latin typeface="Segoe UI" panose="020B0502040204020203" pitchFamily="34" charset="0"/>
              <a:cs typeface="Segoe UI" panose="020B0502040204020203" pitchFamily="34" charset="0"/>
            </a:endParaRPr>
          </a:p>
        </p:txBody>
      </p:sp>
      <p:sp>
        <p:nvSpPr>
          <p:cNvPr id="10" name="Textplatzhalter 46">
            <a:extLst>
              <a:ext uri="{FF2B5EF4-FFF2-40B4-BE49-F238E27FC236}">
                <a16:creationId xmlns:a16="http://schemas.microsoft.com/office/drawing/2014/main" id="{22E88558-9AEE-979B-260F-DB353A15A4CE}"/>
              </a:ext>
            </a:extLst>
          </p:cNvPr>
          <p:cNvSpPr>
            <a:spLocks noGrp="1"/>
          </p:cNvSpPr>
          <p:nvPr>
            <p:ph type="body" sz="quarter" idx="32" hasCustomPrompt="1"/>
          </p:nvPr>
        </p:nvSpPr>
        <p:spPr>
          <a:xfrm>
            <a:off x="359870" y="2049516"/>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11" name="Textplatzhalter 46">
            <a:extLst>
              <a:ext uri="{FF2B5EF4-FFF2-40B4-BE49-F238E27FC236}">
                <a16:creationId xmlns:a16="http://schemas.microsoft.com/office/drawing/2014/main" id="{6E0AE754-0C6B-65BD-FC94-0EE9BD812863}"/>
              </a:ext>
            </a:extLst>
          </p:cNvPr>
          <p:cNvSpPr>
            <a:spLocks noGrp="1"/>
          </p:cNvSpPr>
          <p:nvPr>
            <p:ph type="body" sz="quarter" idx="39" hasCustomPrompt="1"/>
          </p:nvPr>
        </p:nvSpPr>
        <p:spPr>
          <a:xfrm>
            <a:off x="0" y="2022315"/>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1.</a:t>
            </a:r>
          </a:p>
          <a:p>
            <a:pPr lvl="0"/>
            <a:endParaRPr lang="de-DE"/>
          </a:p>
        </p:txBody>
      </p:sp>
      <p:sp>
        <p:nvSpPr>
          <p:cNvPr id="12" name="Textplatzhalter 46">
            <a:extLst>
              <a:ext uri="{FF2B5EF4-FFF2-40B4-BE49-F238E27FC236}">
                <a16:creationId xmlns:a16="http://schemas.microsoft.com/office/drawing/2014/main" id="{2AACB7B4-A37A-AB5C-1ADF-0CF579908923}"/>
              </a:ext>
            </a:extLst>
          </p:cNvPr>
          <p:cNvSpPr>
            <a:spLocks noGrp="1"/>
          </p:cNvSpPr>
          <p:nvPr>
            <p:ph type="body" sz="quarter" idx="40" hasCustomPrompt="1"/>
          </p:nvPr>
        </p:nvSpPr>
        <p:spPr>
          <a:xfrm>
            <a:off x="813" y="3268920"/>
            <a:ext cx="336107"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2.</a:t>
            </a:r>
          </a:p>
          <a:p>
            <a:pPr lvl="0"/>
            <a:endParaRPr lang="de-DE"/>
          </a:p>
        </p:txBody>
      </p:sp>
      <p:sp>
        <p:nvSpPr>
          <p:cNvPr id="13" name="Textplatzhalter 46">
            <a:extLst>
              <a:ext uri="{FF2B5EF4-FFF2-40B4-BE49-F238E27FC236}">
                <a16:creationId xmlns:a16="http://schemas.microsoft.com/office/drawing/2014/main" id="{97D309D8-9B10-BF5F-BE51-E4EC1C59A2E3}"/>
              </a:ext>
            </a:extLst>
          </p:cNvPr>
          <p:cNvSpPr>
            <a:spLocks noGrp="1"/>
          </p:cNvSpPr>
          <p:nvPr>
            <p:ph type="body" sz="quarter" idx="41" hasCustomPrompt="1"/>
          </p:nvPr>
        </p:nvSpPr>
        <p:spPr>
          <a:xfrm>
            <a:off x="-9939" y="4206059"/>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3.</a:t>
            </a:r>
          </a:p>
          <a:p>
            <a:pPr lvl="0"/>
            <a:endParaRPr lang="de-DE"/>
          </a:p>
        </p:txBody>
      </p:sp>
      <p:sp>
        <p:nvSpPr>
          <p:cNvPr id="14" name="Rechteck: abgerundete Ecken 57">
            <a:extLst>
              <a:ext uri="{FF2B5EF4-FFF2-40B4-BE49-F238E27FC236}">
                <a16:creationId xmlns:a16="http://schemas.microsoft.com/office/drawing/2014/main" id="{E15AA96B-B5A0-5178-26A5-41A17252BD00}"/>
              </a:ext>
            </a:extLst>
          </p:cNvPr>
          <p:cNvSpPr/>
          <p:nvPr userDrawn="1"/>
        </p:nvSpPr>
        <p:spPr>
          <a:xfrm>
            <a:off x="3264313" y="198428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15" name="Textplatzhalter 46">
            <a:extLst>
              <a:ext uri="{FF2B5EF4-FFF2-40B4-BE49-F238E27FC236}">
                <a16:creationId xmlns:a16="http://schemas.microsoft.com/office/drawing/2014/main" id="{A96EECB5-BEF8-89AF-C35E-9C72037FF356}"/>
              </a:ext>
            </a:extLst>
          </p:cNvPr>
          <p:cNvSpPr>
            <a:spLocks noGrp="1"/>
          </p:cNvSpPr>
          <p:nvPr>
            <p:ph type="body" sz="quarter" idx="45" hasCustomPrompt="1"/>
          </p:nvPr>
        </p:nvSpPr>
        <p:spPr>
          <a:xfrm>
            <a:off x="3270762" y="2023791"/>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16" name="Rechteck: abgerundete Ecken 18">
            <a:extLst>
              <a:ext uri="{FF2B5EF4-FFF2-40B4-BE49-F238E27FC236}">
                <a16:creationId xmlns:a16="http://schemas.microsoft.com/office/drawing/2014/main" id="{61A46734-382B-74EB-5B0D-98BEE900C0D6}"/>
              </a:ext>
            </a:extLst>
          </p:cNvPr>
          <p:cNvSpPr/>
          <p:nvPr userDrawn="1"/>
        </p:nvSpPr>
        <p:spPr>
          <a:xfrm>
            <a:off x="359870" y="2481305"/>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7" name="Rechteck: abgerundete Ecken 18">
            <a:extLst>
              <a:ext uri="{FF2B5EF4-FFF2-40B4-BE49-F238E27FC236}">
                <a16:creationId xmlns:a16="http://schemas.microsoft.com/office/drawing/2014/main" id="{0F1FD64F-782D-7B4C-62C7-52BF244B2567}"/>
              </a:ext>
            </a:extLst>
          </p:cNvPr>
          <p:cNvSpPr/>
          <p:nvPr userDrawn="1"/>
        </p:nvSpPr>
        <p:spPr>
          <a:xfrm>
            <a:off x="2463899" y="2481138"/>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8" name="Rechteck: abgerundete Ecken 18">
            <a:extLst>
              <a:ext uri="{FF2B5EF4-FFF2-40B4-BE49-F238E27FC236}">
                <a16:creationId xmlns:a16="http://schemas.microsoft.com/office/drawing/2014/main" id="{AC0A283A-4007-82D5-72DF-6346AB5217FF}"/>
              </a:ext>
            </a:extLst>
          </p:cNvPr>
          <p:cNvSpPr/>
          <p:nvPr userDrawn="1"/>
        </p:nvSpPr>
        <p:spPr>
          <a:xfrm>
            <a:off x="4552281" y="2465731"/>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19" name="Rechteck: abgerundete Ecken 57">
            <a:extLst>
              <a:ext uri="{FF2B5EF4-FFF2-40B4-BE49-F238E27FC236}">
                <a16:creationId xmlns:a16="http://schemas.microsoft.com/office/drawing/2014/main" id="{0F32D72A-F75D-BE6E-8D94-0F2DA42FD138}"/>
              </a:ext>
            </a:extLst>
          </p:cNvPr>
          <p:cNvSpPr/>
          <p:nvPr userDrawn="1"/>
        </p:nvSpPr>
        <p:spPr>
          <a:xfrm>
            <a:off x="4916310" y="198351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0" name="Textplatzhalter 46">
            <a:extLst>
              <a:ext uri="{FF2B5EF4-FFF2-40B4-BE49-F238E27FC236}">
                <a16:creationId xmlns:a16="http://schemas.microsoft.com/office/drawing/2014/main" id="{A288A7FF-423F-A234-6084-500630E92BD1}"/>
              </a:ext>
            </a:extLst>
          </p:cNvPr>
          <p:cNvSpPr>
            <a:spLocks noGrp="1"/>
          </p:cNvSpPr>
          <p:nvPr>
            <p:ph type="body" sz="quarter" idx="46" hasCustomPrompt="1"/>
          </p:nvPr>
        </p:nvSpPr>
        <p:spPr>
          <a:xfrm>
            <a:off x="358461" y="2498823"/>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GB" noProof="0" dirty="0"/>
              <a:t>city &amp; country</a:t>
            </a:r>
          </a:p>
          <a:p>
            <a:pPr lvl="0"/>
            <a:endParaRPr lang="de-DE" dirty="0"/>
          </a:p>
        </p:txBody>
      </p:sp>
      <p:sp>
        <p:nvSpPr>
          <p:cNvPr id="21" name="Textplatzhalter 46">
            <a:extLst>
              <a:ext uri="{FF2B5EF4-FFF2-40B4-BE49-F238E27FC236}">
                <a16:creationId xmlns:a16="http://schemas.microsoft.com/office/drawing/2014/main" id="{41F64FC5-9324-7518-4F2F-347290F5BF12}"/>
              </a:ext>
            </a:extLst>
          </p:cNvPr>
          <p:cNvSpPr>
            <a:spLocks noGrp="1"/>
          </p:cNvSpPr>
          <p:nvPr>
            <p:ph type="body" sz="quarter" idx="51" hasCustomPrompt="1"/>
          </p:nvPr>
        </p:nvSpPr>
        <p:spPr>
          <a:xfrm>
            <a:off x="2463898" y="250410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22" name="Textplatzhalter 46">
            <a:extLst>
              <a:ext uri="{FF2B5EF4-FFF2-40B4-BE49-F238E27FC236}">
                <a16:creationId xmlns:a16="http://schemas.microsoft.com/office/drawing/2014/main" id="{0D58073E-6F5E-3126-40BD-83AD4F10259F}"/>
              </a:ext>
            </a:extLst>
          </p:cNvPr>
          <p:cNvSpPr>
            <a:spLocks noGrp="1"/>
          </p:cNvSpPr>
          <p:nvPr>
            <p:ph type="body" sz="quarter" idx="52" hasCustomPrompt="1"/>
          </p:nvPr>
        </p:nvSpPr>
        <p:spPr>
          <a:xfrm>
            <a:off x="4572840" y="2492991"/>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23" name="Textplatzhalter 46">
            <a:extLst>
              <a:ext uri="{FF2B5EF4-FFF2-40B4-BE49-F238E27FC236}">
                <a16:creationId xmlns:a16="http://schemas.microsoft.com/office/drawing/2014/main" id="{A36FA136-C688-8E9B-71BF-C951532DDFAF}"/>
              </a:ext>
            </a:extLst>
          </p:cNvPr>
          <p:cNvSpPr>
            <a:spLocks noGrp="1"/>
          </p:cNvSpPr>
          <p:nvPr>
            <p:ph type="body" sz="quarter" idx="53" hasCustomPrompt="1"/>
          </p:nvPr>
        </p:nvSpPr>
        <p:spPr>
          <a:xfrm>
            <a:off x="4952193" y="2006342"/>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24" name="Rechteck: abgerundete Ecken 40">
            <a:extLst>
              <a:ext uri="{FF2B5EF4-FFF2-40B4-BE49-F238E27FC236}">
                <a16:creationId xmlns:a16="http://schemas.microsoft.com/office/drawing/2014/main" id="{C9A0DA9B-75C2-D4E8-2D00-A6D7E25693F5}"/>
              </a:ext>
            </a:extLst>
          </p:cNvPr>
          <p:cNvSpPr/>
          <p:nvPr userDrawn="1"/>
        </p:nvSpPr>
        <p:spPr>
          <a:xfrm>
            <a:off x="2731822" y="3084184"/>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5" name="Textplatzhalter 46">
            <a:extLst>
              <a:ext uri="{FF2B5EF4-FFF2-40B4-BE49-F238E27FC236}">
                <a16:creationId xmlns:a16="http://schemas.microsoft.com/office/drawing/2014/main" id="{A06AFB2F-6767-5756-0792-33B5CEB1319B}"/>
              </a:ext>
            </a:extLst>
          </p:cNvPr>
          <p:cNvSpPr>
            <a:spLocks noGrp="1"/>
          </p:cNvSpPr>
          <p:nvPr>
            <p:ph type="body" sz="quarter" idx="54" hasCustomPrompt="1"/>
          </p:nvPr>
        </p:nvSpPr>
        <p:spPr>
          <a:xfrm>
            <a:off x="2731822" y="3119714"/>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26" name="Rechteck: abgerundete Ecken 86">
            <a:extLst>
              <a:ext uri="{FF2B5EF4-FFF2-40B4-BE49-F238E27FC236}">
                <a16:creationId xmlns:a16="http://schemas.microsoft.com/office/drawing/2014/main" id="{0918C5D9-ACBB-0794-929C-643DDB5F929F}"/>
              </a:ext>
            </a:extLst>
          </p:cNvPr>
          <p:cNvSpPr/>
          <p:nvPr userDrawn="1"/>
        </p:nvSpPr>
        <p:spPr>
          <a:xfrm>
            <a:off x="349931" y="308913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7" name="Textplatzhalter 46">
            <a:extLst>
              <a:ext uri="{FF2B5EF4-FFF2-40B4-BE49-F238E27FC236}">
                <a16:creationId xmlns:a16="http://schemas.microsoft.com/office/drawing/2014/main" id="{4CD4D0F9-344D-6AE5-3FD5-0513A6B23F5D}"/>
              </a:ext>
            </a:extLst>
          </p:cNvPr>
          <p:cNvSpPr>
            <a:spLocks noGrp="1"/>
          </p:cNvSpPr>
          <p:nvPr>
            <p:ph type="body" sz="quarter" idx="55" hasCustomPrompt="1"/>
          </p:nvPr>
        </p:nvSpPr>
        <p:spPr>
          <a:xfrm>
            <a:off x="349931" y="3126271"/>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28" name="Rechteck: abgerundete Ecken 57">
            <a:extLst>
              <a:ext uri="{FF2B5EF4-FFF2-40B4-BE49-F238E27FC236}">
                <a16:creationId xmlns:a16="http://schemas.microsoft.com/office/drawing/2014/main" id="{4C0651AC-CBF1-7FE3-A5CE-3EBEEF10A29D}"/>
              </a:ext>
            </a:extLst>
          </p:cNvPr>
          <p:cNvSpPr/>
          <p:nvPr userDrawn="1"/>
        </p:nvSpPr>
        <p:spPr>
          <a:xfrm>
            <a:off x="3254374" y="3061035"/>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29" name="Textplatzhalter 46">
            <a:extLst>
              <a:ext uri="{FF2B5EF4-FFF2-40B4-BE49-F238E27FC236}">
                <a16:creationId xmlns:a16="http://schemas.microsoft.com/office/drawing/2014/main" id="{2A935D54-42D3-97EE-D0DD-D6A5647CA818}"/>
              </a:ext>
            </a:extLst>
          </p:cNvPr>
          <p:cNvSpPr>
            <a:spLocks noGrp="1"/>
          </p:cNvSpPr>
          <p:nvPr>
            <p:ph type="body" sz="quarter" idx="56" hasCustomPrompt="1"/>
          </p:nvPr>
        </p:nvSpPr>
        <p:spPr>
          <a:xfrm>
            <a:off x="3260823" y="3100546"/>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GB" noProof="0" dirty="0"/>
              <a:t>voluntarily</a:t>
            </a:r>
            <a:r>
              <a:rPr lang="de-DE" dirty="0"/>
              <a:t>)</a:t>
            </a:r>
          </a:p>
          <a:p>
            <a:pPr lvl="0"/>
            <a:endParaRPr lang="de-DE" dirty="0"/>
          </a:p>
        </p:txBody>
      </p:sp>
      <p:sp>
        <p:nvSpPr>
          <p:cNvPr id="30" name="Rechteck: abgerundete Ecken 18">
            <a:extLst>
              <a:ext uri="{FF2B5EF4-FFF2-40B4-BE49-F238E27FC236}">
                <a16:creationId xmlns:a16="http://schemas.microsoft.com/office/drawing/2014/main" id="{C02F7350-C340-64F0-0AE0-C2502A1C9303}"/>
              </a:ext>
            </a:extLst>
          </p:cNvPr>
          <p:cNvSpPr/>
          <p:nvPr userDrawn="1"/>
        </p:nvSpPr>
        <p:spPr>
          <a:xfrm>
            <a:off x="349931" y="3558060"/>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1" name="Rechteck: abgerundete Ecken 18">
            <a:extLst>
              <a:ext uri="{FF2B5EF4-FFF2-40B4-BE49-F238E27FC236}">
                <a16:creationId xmlns:a16="http://schemas.microsoft.com/office/drawing/2014/main" id="{9D6AE1B0-2C6F-9295-1652-793EF69872EF}"/>
              </a:ext>
            </a:extLst>
          </p:cNvPr>
          <p:cNvSpPr/>
          <p:nvPr userDrawn="1"/>
        </p:nvSpPr>
        <p:spPr>
          <a:xfrm>
            <a:off x="2453960" y="3557893"/>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2" name="Rechteck: abgerundete Ecken 18">
            <a:extLst>
              <a:ext uri="{FF2B5EF4-FFF2-40B4-BE49-F238E27FC236}">
                <a16:creationId xmlns:a16="http://schemas.microsoft.com/office/drawing/2014/main" id="{1C00341C-C133-73FE-33E8-31FFD9EEBD24}"/>
              </a:ext>
            </a:extLst>
          </p:cNvPr>
          <p:cNvSpPr/>
          <p:nvPr userDrawn="1"/>
        </p:nvSpPr>
        <p:spPr>
          <a:xfrm>
            <a:off x="4542342" y="3542486"/>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33" name="Rechteck: abgerundete Ecken 57">
            <a:extLst>
              <a:ext uri="{FF2B5EF4-FFF2-40B4-BE49-F238E27FC236}">
                <a16:creationId xmlns:a16="http://schemas.microsoft.com/office/drawing/2014/main" id="{CD878D11-B0FF-1E6B-21D3-38F3373AAC93}"/>
              </a:ext>
            </a:extLst>
          </p:cNvPr>
          <p:cNvSpPr/>
          <p:nvPr userDrawn="1"/>
        </p:nvSpPr>
        <p:spPr>
          <a:xfrm>
            <a:off x="4906371" y="3060274"/>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4" name="Textplatzhalter 46">
            <a:extLst>
              <a:ext uri="{FF2B5EF4-FFF2-40B4-BE49-F238E27FC236}">
                <a16:creationId xmlns:a16="http://schemas.microsoft.com/office/drawing/2014/main" id="{4AB98C1C-DD88-7457-A879-8A21C6D5FF84}"/>
              </a:ext>
            </a:extLst>
          </p:cNvPr>
          <p:cNvSpPr>
            <a:spLocks noGrp="1"/>
          </p:cNvSpPr>
          <p:nvPr>
            <p:ph type="body" sz="quarter" idx="57" hasCustomPrompt="1"/>
          </p:nvPr>
        </p:nvSpPr>
        <p:spPr>
          <a:xfrm>
            <a:off x="348522" y="357557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35" name="Textplatzhalter 46">
            <a:extLst>
              <a:ext uri="{FF2B5EF4-FFF2-40B4-BE49-F238E27FC236}">
                <a16:creationId xmlns:a16="http://schemas.microsoft.com/office/drawing/2014/main" id="{F234B299-2AD7-EC1A-5060-CB40E50DD984}"/>
              </a:ext>
            </a:extLst>
          </p:cNvPr>
          <p:cNvSpPr>
            <a:spLocks noGrp="1"/>
          </p:cNvSpPr>
          <p:nvPr>
            <p:ph type="body" sz="quarter" idx="58" hasCustomPrompt="1"/>
          </p:nvPr>
        </p:nvSpPr>
        <p:spPr>
          <a:xfrm>
            <a:off x="2453959" y="3580861"/>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36" name="Textplatzhalter 46">
            <a:extLst>
              <a:ext uri="{FF2B5EF4-FFF2-40B4-BE49-F238E27FC236}">
                <a16:creationId xmlns:a16="http://schemas.microsoft.com/office/drawing/2014/main" id="{BADEF7CD-1E7E-F520-617C-7E70D6B58D5B}"/>
              </a:ext>
            </a:extLst>
          </p:cNvPr>
          <p:cNvSpPr>
            <a:spLocks noGrp="1"/>
          </p:cNvSpPr>
          <p:nvPr>
            <p:ph type="body" sz="quarter" idx="59" hasCustomPrompt="1"/>
          </p:nvPr>
        </p:nvSpPr>
        <p:spPr>
          <a:xfrm>
            <a:off x="4562901" y="3569746"/>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37" name="Textplatzhalter 46">
            <a:extLst>
              <a:ext uri="{FF2B5EF4-FFF2-40B4-BE49-F238E27FC236}">
                <a16:creationId xmlns:a16="http://schemas.microsoft.com/office/drawing/2014/main" id="{4178113A-9F6C-4713-D397-770C342D1940}"/>
              </a:ext>
            </a:extLst>
          </p:cNvPr>
          <p:cNvSpPr>
            <a:spLocks noGrp="1"/>
          </p:cNvSpPr>
          <p:nvPr>
            <p:ph type="body" sz="quarter" idx="60" hasCustomPrompt="1"/>
          </p:nvPr>
        </p:nvSpPr>
        <p:spPr>
          <a:xfrm>
            <a:off x="4942254" y="3083097"/>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38" name="Rechteck: abgerundete Ecken 40">
            <a:extLst>
              <a:ext uri="{FF2B5EF4-FFF2-40B4-BE49-F238E27FC236}">
                <a16:creationId xmlns:a16="http://schemas.microsoft.com/office/drawing/2014/main" id="{526A1106-3FDE-C629-939C-AF4069DD4442}"/>
              </a:ext>
            </a:extLst>
          </p:cNvPr>
          <p:cNvSpPr/>
          <p:nvPr userDrawn="1"/>
        </p:nvSpPr>
        <p:spPr>
          <a:xfrm>
            <a:off x="2731822" y="4169351"/>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39" name="Textplatzhalter 46">
            <a:extLst>
              <a:ext uri="{FF2B5EF4-FFF2-40B4-BE49-F238E27FC236}">
                <a16:creationId xmlns:a16="http://schemas.microsoft.com/office/drawing/2014/main" id="{03EEB501-5264-9789-523A-8216EAC7ADA1}"/>
              </a:ext>
            </a:extLst>
          </p:cNvPr>
          <p:cNvSpPr>
            <a:spLocks noGrp="1"/>
          </p:cNvSpPr>
          <p:nvPr>
            <p:ph type="body" sz="quarter" idx="61" hasCustomPrompt="1"/>
          </p:nvPr>
        </p:nvSpPr>
        <p:spPr>
          <a:xfrm>
            <a:off x="2731822" y="4204881"/>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40" name="Rechteck: abgerundete Ecken 86">
            <a:extLst>
              <a:ext uri="{FF2B5EF4-FFF2-40B4-BE49-F238E27FC236}">
                <a16:creationId xmlns:a16="http://schemas.microsoft.com/office/drawing/2014/main" id="{82AFB7FD-9ACF-D22C-6BBE-0741DA0701E7}"/>
              </a:ext>
            </a:extLst>
          </p:cNvPr>
          <p:cNvSpPr/>
          <p:nvPr userDrawn="1"/>
        </p:nvSpPr>
        <p:spPr>
          <a:xfrm>
            <a:off x="349931" y="417430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1" name="Textplatzhalter 46">
            <a:extLst>
              <a:ext uri="{FF2B5EF4-FFF2-40B4-BE49-F238E27FC236}">
                <a16:creationId xmlns:a16="http://schemas.microsoft.com/office/drawing/2014/main" id="{DDA5F974-5975-99EB-EF1F-787DA76BB29C}"/>
              </a:ext>
            </a:extLst>
          </p:cNvPr>
          <p:cNvSpPr>
            <a:spLocks noGrp="1"/>
          </p:cNvSpPr>
          <p:nvPr>
            <p:ph type="body" sz="quarter" idx="62" hasCustomPrompt="1"/>
          </p:nvPr>
        </p:nvSpPr>
        <p:spPr>
          <a:xfrm>
            <a:off x="349931" y="4211438"/>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42" name="Rechteck: abgerundete Ecken 57">
            <a:extLst>
              <a:ext uri="{FF2B5EF4-FFF2-40B4-BE49-F238E27FC236}">
                <a16:creationId xmlns:a16="http://schemas.microsoft.com/office/drawing/2014/main" id="{77D435F1-F2C1-A00F-989B-DCA0D9E966DA}"/>
              </a:ext>
            </a:extLst>
          </p:cNvPr>
          <p:cNvSpPr/>
          <p:nvPr userDrawn="1"/>
        </p:nvSpPr>
        <p:spPr>
          <a:xfrm>
            <a:off x="3254374" y="414620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3" name="Textplatzhalter 46">
            <a:extLst>
              <a:ext uri="{FF2B5EF4-FFF2-40B4-BE49-F238E27FC236}">
                <a16:creationId xmlns:a16="http://schemas.microsoft.com/office/drawing/2014/main" id="{601AE2EE-8657-83CD-2623-CDBF3A8DCB05}"/>
              </a:ext>
            </a:extLst>
          </p:cNvPr>
          <p:cNvSpPr>
            <a:spLocks noGrp="1"/>
          </p:cNvSpPr>
          <p:nvPr>
            <p:ph type="body" sz="quarter" idx="63" hasCustomPrompt="1"/>
          </p:nvPr>
        </p:nvSpPr>
        <p:spPr>
          <a:xfrm>
            <a:off x="3260823" y="4185713"/>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44" name="Rechteck: abgerundete Ecken 18">
            <a:extLst>
              <a:ext uri="{FF2B5EF4-FFF2-40B4-BE49-F238E27FC236}">
                <a16:creationId xmlns:a16="http://schemas.microsoft.com/office/drawing/2014/main" id="{889CE896-842C-F9A0-E313-28A6A251F993}"/>
              </a:ext>
            </a:extLst>
          </p:cNvPr>
          <p:cNvSpPr/>
          <p:nvPr userDrawn="1"/>
        </p:nvSpPr>
        <p:spPr>
          <a:xfrm>
            <a:off x="349931" y="4643227"/>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5" name="Rechteck: abgerundete Ecken 18">
            <a:extLst>
              <a:ext uri="{FF2B5EF4-FFF2-40B4-BE49-F238E27FC236}">
                <a16:creationId xmlns:a16="http://schemas.microsoft.com/office/drawing/2014/main" id="{0DC5C042-11A6-1D8B-874F-FB93831722B7}"/>
              </a:ext>
            </a:extLst>
          </p:cNvPr>
          <p:cNvSpPr/>
          <p:nvPr userDrawn="1"/>
        </p:nvSpPr>
        <p:spPr>
          <a:xfrm>
            <a:off x="2453960" y="4643060"/>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6" name="Rechteck: abgerundete Ecken 18">
            <a:extLst>
              <a:ext uri="{FF2B5EF4-FFF2-40B4-BE49-F238E27FC236}">
                <a16:creationId xmlns:a16="http://schemas.microsoft.com/office/drawing/2014/main" id="{31731F27-8AA0-A2A9-AA8A-D09404DBFDCC}"/>
              </a:ext>
            </a:extLst>
          </p:cNvPr>
          <p:cNvSpPr/>
          <p:nvPr userDrawn="1"/>
        </p:nvSpPr>
        <p:spPr>
          <a:xfrm>
            <a:off x="4542342" y="4627653"/>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47" name="Rechteck: abgerundete Ecken 57">
            <a:extLst>
              <a:ext uri="{FF2B5EF4-FFF2-40B4-BE49-F238E27FC236}">
                <a16:creationId xmlns:a16="http://schemas.microsoft.com/office/drawing/2014/main" id="{4F6121A5-0020-2F19-A1E1-05E7DF900FD7}"/>
              </a:ext>
            </a:extLst>
          </p:cNvPr>
          <p:cNvSpPr/>
          <p:nvPr userDrawn="1"/>
        </p:nvSpPr>
        <p:spPr>
          <a:xfrm>
            <a:off x="4906371" y="414544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48" name="Textplatzhalter 46">
            <a:extLst>
              <a:ext uri="{FF2B5EF4-FFF2-40B4-BE49-F238E27FC236}">
                <a16:creationId xmlns:a16="http://schemas.microsoft.com/office/drawing/2014/main" id="{835B5A96-4BE2-320F-9C52-E7EDB1F3E2DD}"/>
              </a:ext>
            </a:extLst>
          </p:cNvPr>
          <p:cNvSpPr>
            <a:spLocks noGrp="1"/>
          </p:cNvSpPr>
          <p:nvPr>
            <p:ph type="body" sz="quarter" idx="64" hasCustomPrompt="1"/>
          </p:nvPr>
        </p:nvSpPr>
        <p:spPr>
          <a:xfrm>
            <a:off x="348522" y="466074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49" name="Textplatzhalter 46">
            <a:extLst>
              <a:ext uri="{FF2B5EF4-FFF2-40B4-BE49-F238E27FC236}">
                <a16:creationId xmlns:a16="http://schemas.microsoft.com/office/drawing/2014/main" id="{F082DD29-2BFB-ECBB-B300-A9E3347DB742}"/>
              </a:ext>
            </a:extLst>
          </p:cNvPr>
          <p:cNvSpPr>
            <a:spLocks noGrp="1"/>
          </p:cNvSpPr>
          <p:nvPr>
            <p:ph type="body" sz="quarter" idx="65" hasCustomPrompt="1"/>
          </p:nvPr>
        </p:nvSpPr>
        <p:spPr>
          <a:xfrm>
            <a:off x="2453959" y="4666028"/>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50" name="Textplatzhalter 46">
            <a:extLst>
              <a:ext uri="{FF2B5EF4-FFF2-40B4-BE49-F238E27FC236}">
                <a16:creationId xmlns:a16="http://schemas.microsoft.com/office/drawing/2014/main" id="{5FFFA815-B2BD-BBE3-2C91-F6CED665CF57}"/>
              </a:ext>
            </a:extLst>
          </p:cNvPr>
          <p:cNvSpPr>
            <a:spLocks noGrp="1"/>
          </p:cNvSpPr>
          <p:nvPr>
            <p:ph type="body" sz="quarter" idx="66" hasCustomPrompt="1"/>
          </p:nvPr>
        </p:nvSpPr>
        <p:spPr>
          <a:xfrm>
            <a:off x="4562901" y="4654913"/>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51" name="Textplatzhalter 46">
            <a:extLst>
              <a:ext uri="{FF2B5EF4-FFF2-40B4-BE49-F238E27FC236}">
                <a16:creationId xmlns:a16="http://schemas.microsoft.com/office/drawing/2014/main" id="{1ADBA10C-D8D1-38E3-84FC-A7B9F403A3B7}"/>
              </a:ext>
            </a:extLst>
          </p:cNvPr>
          <p:cNvSpPr>
            <a:spLocks noGrp="1"/>
          </p:cNvSpPr>
          <p:nvPr>
            <p:ph type="body" sz="quarter" idx="67" hasCustomPrompt="1"/>
          </p:nvPr>
        </p:nvSpPr>
        <p:spPr>
          <a:xfrm>
            <a:off x="4942254" y="4168264"/>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52" name="Textplatzhalter 46">
            <a:extLst>
              <a:ext uri="{FF2B5EF4-FFF2-40B4-BE49-F238E27FC236}">
                <a16:creationId xmlns:a16="http://schemas.microsoft.com/office/drawing/2014/main" id="{4A39648B-8BEF-08E2-66B8-8A4B369F5738}"/>
              </a:ext>
            </a:extLst>
          </p:cNvPr>
          <p:cNvSpPr>
            <a:spLocks noGrp="1"/>
          </p:cNvSpPr>
          <p:nvPr>
            <p:ph type="body" sz="quarter" idx="68" hasCustomPrompt="1"/>
          </p:nvPr>
        </p:nvSpPr>
        <p:spPr>
          <a:xfrm>
            <a:off x="10752" y="5299978"/>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4.</a:t>
            </a:r>
          </a:p>
          <a:p>
            <a:pPr lvl="0"/>
            <a:endParaRPr lang="de-DE"/>
          </a:p>
        </p:txBody>
      </p:sp>
      <p:sp>
        <p:nvSpPr>
          <p:cNvPr id="53" name="Rechteck: abgerundete Ecken 40">
            <a:extLst>
              <a:ext uri="{FF2B5EF4-FFF2-40B4-BE49-F238E27FC236}">
                <a16:creationId xmlns:a16="http://schemas.microsoft.com/office/drawing/2014/main" id="{F75FD124-38F6-1F0C-C644-4BA2C70E66CC}"/>
              </a:ext>
            </a:extLst>
          </p:cNvPr>
          <p:cNvSpPr/>
          <p:nvPr userDrawn="1"/>
        </p:nvSpPr>
        <p:spPr>
          <a:xfrm>
            <a:off x="2752513" y="5263270"/>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4" name="Textplatzhalter 46">
            <a:extLst>
              <a:ext uri="{FF2B5EF4-FFF2-40B4-BE49-F238E27FC236}">
                <a16:creationId xmlns:a16="http://schemas.microsoft.com/office/drawing/2014/main" id="{7735386B-DAAD-B3D8-085F-BE0B097D7235}"/>
              </a:ext>
            </a:extLst>
          </p:cNvPr>
          <p:cNvSpPr>
            <a:spLocks noGrp="1"/>
          </p:cNvSpPr>
          <p:nvPr>
            <p:ph type="body" sz="quarter" idx="69" hasCustomPrompt="1"/>
          </p:nvPr>
        </p:nvSpPr>
        <p:spPr>
          <a:xfrm>
            <a:off x="2752513" y="5298800"/>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55" name="Rechteck: abgerundete Ecken 86">
            <a:extLst>
              <a:ext uri="{FF2B5EF4-FFF2-40B4-BE49-F238E27FC236}">
                <a16:creationId xmlns:a16="http://schemas.microsoft.com/office/drawing/2014/main" id="{D37BD096-3417-752C-0B08-F4F83A00121D}"/>
              </a:ext>
            </a:extLst>
          </p:cNvPr>
          <p:cNvSpPr/>
          <p:nvPr userDrawn="1"/>
        </p:nvSpPr>
        <p:spPr>
          <a:xfrm>
            <a:off x="370622" y="526822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6" name="Textplatzhalter 46">
            <a:extLst>
              <a:ext uri="{FF2B5EF4-FFF2-40B4-BE49-F238E27FC236}">
                <a16:creationId xmlns:a16="http://schemas.microsoft.com/office/drawing/2014/main" id="{44735BBD-EB1F-B852-4A23-3CC8B62CC5BD}"/>
              </a:ext>
            </a:extLst>
          </p:cNvPr>
          <p:cNvSpPr>
            <a:spLocks noGrp="1"/>
          </p:cNvSpPr>
          <p:nvPr>
            <p:ph type="body" sz="quarter" idx="70" hasCustomPrompt="1"/>
          </p:nvPr>
        </p:nvSpPr>
        <p:spPr>
          <a:xfrm>
            <a:off x="370622" y="5305357"/>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57" name="Rechteck: abgerundete Ecken 57">
            <a:extLst>
              <a:ext uri="{FF2B5EF4-FFF2-40B4-BE49-F238E27FC236}">
                <a16:creationId xmlns:a16="http://schemas.microsoft.com/office/drawing/2014/main" id="{D8CE810B-24BB-9062-AA46-B12B0B3A4355}"/>
              </a:ext>
            </a:extLst>
          </p:cNvPr>
          <p:cNvSpPr/>
          <p:nvPr userDrawn="1"/>
        </p:nvSpPr>
        <p:spPr>
          <a:xfrm>
            <a:off x="3275065" y="5240121"/>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58" name="Textplatzhalter 46">
            <a:extLst>
              <a:ext uri="{FF2B5EF4-FFF2-40B4-BE49-F238E27FC236}">
                <a16:creationId xmlns:a16="http://schemas.microsoft.com/office/drawing/2014/main" id="{F9BA0945-1F45-04FB-4DD9-D5137BBE7D23}"/>
              </a:ext>
            </a:extLst>
          </p:cNvPr>
          <p:cNvSpPr>
            <a:spLocks noGrp="1"/>
          </p:cNvSpPr>
          <p:nvPr>
            <p:ph type="body" sz="quarter" idx="71" hasCustomPrompt="1"/>
          </p:nvPr>
        </p:nvSpPr>
        <p:spPr>
          <a:xfrm>
            <a:off x="3281514" y="5279632"/>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59" name="Rechteck: abgerundete Ecken 18">
            <a:extLst>
              <a:ext uri="{FF2B5EF4-FFF2-40B4-BE49-F238E27FC236}">
                <a16:creationId xmlns:a16="http://schemas.microsoft.com/office/drawing/2014/main" id="{E1187C02-C6BF-4157-3188-695BEE7E21B0}"/>
              </a:ext>
            </a:extLst>
          </p:cNvPr>
          <p:cNvSpPr/>
          <p:nvPr userDrawn="1"/>
        </p:nvSpPr>
        <p:spPr>
          <a:xfrm>
            <a:off x="370622" y="5737146"/>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0" name="Rechteck: abgerundete Ecken 18">
            <a:extLst>
              <a:ext uri="{FF2B5EF4-FFF2-40B4-BE49-F238E27FC236}">
                <a16:creationId xmlns:a16="http://schemas.microsoft.com/office/drawing/2014/main" id="{3630517C-6133-0948-AF3F-C52096085404}"/>
              </a:ext>
            </a:extLst>
          </p:cNvPr>
          <p:cNvSpPr/>
          <p:nvPr userDrawn="1"/>
        </p:nvSpPr>
        <p:spPr>
          <a:xfrm>
            <a:off x="2474651" y="5736979"/>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1" name="Rechteck: abgerundete Ecken 18">
            <a:extLst>
              <a:ext uri="{FF2B5EF4-FFF2-40B4-BE49-F238E27FC236}">
                <a16:creationId xmlns:a16="http://schemas.microsoft.com/office/drawing/2014/main" id="{ED1C1CAB-D87F-1A73-8E75-CD546B08D1F3}"/>
              </a:ext>
            </a:extLst>
          </p:cNvPr>
          <p:cNvSpPr/>
          <p:nvPr userDrawn="1"/>
        </p:nvSpPr>
        <p:spPr>
          <a:xfrm>
            <a:off x="4563033" y="5721572"/>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62" name="Rechteck: abgerundete Ecken 57">
            <a:extLst>
              <a:ext uri="{FF2B5EF4-FFF2-40B4-BE49-F238E27FC236}">
                <a16:creationId xmlns:a16="http://schemas.microsoft.com/office/drawing/2014/main" id="{9187E36E-A4B9-B7B5-1062-B16C5497E7B4}"/>
              </a:ext>
            </a:extLst>
          </p:cNvPr>
          <p:cNvSpPr/>
          <p:nvPr userDrawn="1"/>
        </p:nvSpPr>
        <p:spPr>
          <a:xfrm>
            <a:off x="4927062" y="5239360"/>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3" name="Textplatzhalter 46">
            <a:extLst>
              <a:ext uri="{FF2B5EF4-FFF2-40B4-BE49-F238E27FC236}">
                <a16:creationId xmlns:a16="http://schemas.microsoft.com/office/drawing/2014/main" id="{2F666A32-B083-3FB8-F088-9917557CAE96}"/>
              </a:ext>
            </a:extLst>
          </p:cNvPr>
          <p:cNvSpPr>
            <a:spLocks noGrp="1"/>
          </p:cNvSpPr>
          <p:nvPr>
            <p:ph type="body" sz="quarter" idx="72" hasCustomPrompt="1"/>
          </p:nvPr>
        </p:nvSpPr>
        <p:spPr>
          <a:xfrm>
            <a:off x="369213" y="5754664"/>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64" name="Textplatzhalter 46">
            <a:extLst>
              <a:ext uri="{FF2B5EF4-FFF2-40B4-BE49-F238E27FC236}">
                <a16:creationId xmlns:a16="http://schemas.microsoft.com/office/drawing/2014/main" id="{385FC113-3BDF-518A-E923-5C0B511EE280}"/>
              </a:ext>
            </a:extLst>
          </p:cNvPr>
          <p:cNvSpPr>
            <a:spLocks noGrp="1"/>
          </p:cNvSpPr>
          <p:nvPr>
            <p:ph type="body" sz="quarter" idx="73" hasCustomPrompt="1"/>
          </p:nvPr>
        </p:nvSpPr>
        <p:spPr>
          <a:xfrm>
            <a:off x="2474650" y="5759947"/>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65" name="Textplatzhalter 46">
            <a:extLst>
              <a:ext uri="{FF2B5EF4-FFF2-40B4-BE49-F238E27FC236}">
                <a16:creationId xmlns:a16="http://schemas.microsoft.com/office/drawing/2014/main" id="{9FCDA78D-8A1A-288B-4ADC-787CC60803CC}"/>
              </a:ext>
            </a:extLst>
          </p:cNvPr>
          <p:cNvSpPr>
            <a:spLocks noGrp="1"/>
          </p:cNvSpPr>
          <p:nvPr>
            <p:ph type="body" sz="quarter" idx="74" hasCustomPrompt="1"/>
          </p:nvPr>
        </p:nvSpPr>
        <p:spPr>
          <a:xfrm>
            <a:off x="4583592" y="5748832"/>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66" name="Textplatzhalter 46">
            <a:extLst>
              <a:ext uri="{FF2B5EF4-FFF2-40B4-BE49-F238E27FC236}">
                <a16:creationId xmlns:a16="http://schemas.microsoft.com/office/drawing/2014/main" id="{CE4FA302-B1E8-5FE4-BEF9-1E3A5402ED1C}"/>
              </a:ext>
            </a:extLst>
          </p:cNvPr>
          <p:cNvSpPr>
            <a:spLocks noGrp="1"/>
          </p:cNvSpPr>
          <p:nvPr>
            <p:ph type="body" sz="quarter" idx="75" hasCustomPrompt="1"/>
          </p:nvPr>
        </p:nvSpPr>
        <p:spPr>
          <a:xfrm>
            <a:off x="4962945" y="5262183"/>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67" name="Textplatzhalter 46">
            <a:extLst>
              <a:ext uri="{FF2B5EF4-FFF2-40B4-BE49-F238E27FC236}">
                <a16:creationId xmlns:a16="http://schemas.microsoft.com/office/drawing/2014/main" id="{72D792B4-1C59-BB71-C413-1A1AAA57AA69}"/>
              </a:ext>
            </a:extLst>
          </p:cNvPr>
          <p:cNvSpPr>
            <a:spLocks noGrp="1"/>
          </p:cNvSpPr>
          <p:nvPr>
            <p:ph type="body" sz="quarter" idx="76" hasCustomPrompt="1"/>
          </p:nvPr>
        </p:nvSpPr>
        <p:spPr>
          <a:xfrm>
            <a:off x="10752" y="6376570"/>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5.</a:t>
            </a:r>
          </a:p>
          <a:p>
            <a:pPr lvl="0"/>
            <a:endParaRPr lang="de-DE"/>
          </a:p>
        </p:txBody>
      </p:sp>
      <p:sp>
        <p:nvSpPr>
          <p:cNvPr id="68" name="Rechteck: abgerundete Ecken 40">
            <a:extLst>
              <a:ext uri="{FF2B5EF4-FFF2-40B4-BE49-F238E27FC236}">
                <a16:creationId xmlns:a16="http://schemas.microsoft.com/office/drawing/2014/main" id="{D8984F4F-1239-BAD7-2732-0660425819A5}"/>
              </a:ext>
            </a:extLst>
          </p:cNvPr>
          <p:cNvSpPr/>
          <p:nvPr userDrawn="1"/>
        </p:nvSpPr>
        <p:spPr>
          <a:xfrm>
            <a:off x="2752513" y="6339862"/>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69" name="Textplatzhalter 46">
            <a:extLst>
              <a:ext uri="{FF2B5EF4-FFF2-40B4-BE49-F238E27FC236}">
                <a16:creationId xmlns:a16="http://schemas.microsoft.com/office/drawing/2014/main" id="{39530D90-557D-131E-58DF-055557A5C9C2}"/>
              </a:ext>
            </a:extLst>
          </p:cNvPr>
          <p:cNvSpPr>
            <a:spLocks noGrp="1"/>
          </p:cNvSpPr>
          <p:nvPr>
            <p:ph type="body" sz="quarter" idx="77" hasCustomPrompt="1"/>
          </p:nvPr>
        </p:nvSpPr>
        <p:spPr>
          <a:xfrm>
            <a:off x="2752513" y="6375392"/>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70" name="Rechteck: abgerundete Ecken 86">
            <a:extLst>
              <a:ext uri="{FF2B5EF4-FFF2-40B4-BE49-F238E27FC236}">
                <a16:creationId xmlns:a16="http://schemas.microsoft.com/office/drawing/2014/main" id="{47CA4AC9-D2FA-4150-6A9F-F6C1556BB316}"/>
              </a:ext>
            </a:extLst>
          </p:cNvPr>
          <p:cNvSpPr/>
          <p:nvPr userDrawn="1"/>
        </p:nvSpPr>
        <p:spPr>
          <a:xfrm>
            <a:off x="370622" y="634481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1" name="Textplatzhalter 46">
            <a:extLst>
              <a:ext uri="{FF2B5EF4-FFF2-40B4-BE49-F238E27FC236}">
                <a16:creationId xmlns:a16="http://schemas.microsoft.com/office/drawing/2014/main" id="{1C796A2C-722A-390C-DDAF-BB1F07D22C06}"/>
              </a:ext>
            </a:extLst>
          </p:cNvPr>
          <p:cNvSpPr>
            <a:spLocks noGrp="1"/>
          </p:cNvSpPr>
          <p:nvPr>
            <p:ph type="body" sz="quarter" idx="78" hasCustomPrompt="1"/>
          </p:nvPr>
        </p:nvSpPr>
        <p:spPr>
          <a:xfrm>
            <a:off x="370622" y="6381949"/>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72" name="Rechteck: abgerundete Ecken 57">
            <a:extLst>
              <a:ext uri="{FF2B5EF4-FFF2-40B4-BE49-F238E27FC236}">
                <a16:creationId xmlns:a16="http://schemas.microsoft.com/office/drawing/2014/main" id="{398A8AE8-FD8C-EAF4-BB1B-37509EDE8779}"/>
              </a:ext>
            </a:extLst>
          </p:cNvPr>
          <p:cNvSpPr/>
          <p:nvPr userDrawn="1"/>
        </p:nvSpPr>
        <p:spPr>
          <a:xfrm>
            <a:off x="3275065" y="6316713"/>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3" name="Textplatzhalter 46">
            <a:extLst>
              <a:ext uri="{FF2B5EF4-FFF2-40B4-BE49-F238E27FC236}">
                <a16:creationId xmlns:a16="http://schemas.microsoft.com/office/drawing/2014/main" id="{C34F43E3-8B92-8005-C221-6C79BA984B89}"/>
              </a:ext>
            </a:extLst>
          </p:cNvPr>
          <p:cNvSpPr>
            <a:spLocks noGrp="1"/>
          </p:cNvSpPr>
          <p:nvPr>
            <p:ph type="body" sz="quarter" idx="79" hasCustomPrompt="1"/>
          </p:nvPr>
        </p:nvSpPr>
        <p:spPr>
          <a:xfrm>
            <a:off x="3281514" y="6356224"/>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74" name="Rechteck: abgerundete Ecken 18">
            <a:extLst>
              <a:ext uri="{FF2B5EF4-FFF2-40B4-BE49-F238E27FC236}">
                <a16:creationId xmlns:a16="http://schemas.microsoft.com/office/drawing/2014/main" id="{E77248C0-01D8-7A95-0C97-99FF0CD2C018}"/>
              </a:ext>
            </a:extLst>
          </p:cNvPr>
          <p:cNvSpPr/>
          <p:nvPr userDrawn="1"/>
        </p:nvSpPr>
        <p:spPr>
          <a:xfrm>
            <a:off x="370622" y="6813738"/>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5" name="Rechteck: abgerundete Ecken 18">
            <a:extLst>
              <a:ext uri="{FF2B5EF4-FFF2-40B4-BE49-F238E27FC236}">
                <a16:creationId xmlns:a16="http://schemas.microsoft.com/office/drawing/2014/main" id="{EB31BE9C-E302-4F8E-17E9-14DB1612FBD4}"/>
              </a:ext>
            </a:extLst>
          </p:cNvPr>
          <p:cNvSpPr/>
          <p:nvPr userDrawn="1"/>
        </p:nvSpPr>
        <p:spPr>
          <a:xfrm>
            <a:off x="2474651" y="6813571"/>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6" name="Rechteck: abgerundete Ecken 18">
            <a:extLst>
              <a:ext uri="{FF2B5EF4-FFF2-40B4-BE49-F238E27FC236}">
                <a16:creationId xmlns:a16="http://schemas.microsoft.com/office/drawing/2014/main" id="{5FE74C19-6872-C02D-C5F4-D3B21FE6533E}"/>
              </a:ext>
            </a:extLst>
          </p:cNvPr>
          <p:cNvSpPr/>
          <p:nvPr userDrawn="1"/>
        </p:nvSpPr>
        <p:spPr>
          <a:xfrm>
            <a:off x="4563033" y="6798164"/>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77" name="Rechteck: abgerundete Ecken 57">
            <a:extLst>
              <a:ext uri="{FF2B5EF4-FFF2-40B4-BE49-F238E27FC236}">
                <a16:creationId xmlns:a16="http://schemas.microsoft.com/office/drawing/2014/main" id="{4268C160-FA34-F30D-0621-54DD712F6132}"/>
              </a:ext>
            </a:extLst>
          </p:cNvPr>
          <p:cNvSpPr/>
          <p:nvPr userDrawn="1"/>
        </p:nvSpPr>
        <p:spPr>
          <a:xfrm>
            <a:off x="4927062" y="6315952"/>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78" name="Textplatzhalter 46">
            <a:extLst>
              <a:ext uri="{FF2B5EF4-FFF2-40B4-BE49-F238E27FC236}">
                <a16:creationId xmlns:a16="http://schemas.microsoft.com/office/drawing/2014/main" id="{867B49B2-BED3-ADF0-808C-C1CD33B955A5}"/>
              </a:ext>
            </a:extLst>
          </p:cNvPr>
          <p:cNvSpPr>
            <a:spLocks noGrp="1"/>
          </p:cNvSpPr>
          <p:nvPr>
            <p:ph type="body" sz="quarter" idx="80" hasCustomPrompt="1"/>
          </p:nvPr>
        </p:nvSpPr>
        <p:spPr>
          <a:xfrm>
            <a:off x="369213" y="6831256"/>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79" name="Textplatzhalter 46">
            <a:extLst>
              <a:ext uri="{FF2B5EF4-FFF2-40B4-BE49-F238E27FC236}">
                <a16:creationId xmlns:a16="http://schemas.microsoft.com/office/drawing/2014/main" id="{7A8AB6C2-6D8A-918C-F06C-9C96E63B87F9}"/>
              </a:ext>
            </a:extLst>
          </p:cNvPr>
          <p:cNvSpPr>
            <a:spLocks noGrp="1"/>
          </p:cNvSpPr>
          <p:nvPr>
            <p:ph type="body" sz="quarter" idx="81" hasCustomPrompt="1"/>
          </p:nvPr>
        </p:nvSpPr>
        <p:spPr>
          <a:xfrm>
            <a:off x="2474650" y="6836539"/>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80" name="Textplatzhalter 46">
            <a:extLst>
              <a:ext uri="{FF2B5EF4-FFF2-40B4-BE49-F238E27FC236}">
                <a16:creationId xmlns:a16="http://schemas.microsoft.com/office/drawing/2014/main" id="{800372C8-FF61-667D-74CC-0EB7F841BE77}"/>
              </a:ext>
            </a:extLst>
          </p:cNvPr>
          <p:cNvSpPr>
            <a:spLocks noGrp="1"/>
          </p:cNvSpPr>
          <p:nvPr>
            <p:ph type="body" sz="quarter" idx="82" hasCustomPrompt="1"/>
          </p:nvPr>
        </p:nvSpPr>
        <p:spPr>
          <a:xfrm>
            <a:off x="4583592" y="6825424"/>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81" name="Textplatzhalter 46">
            <a:extLst>
              <a:ext uri="{FF2B5EF4-FFF2-40B4-BE49-F238E27FC236}">
                <a16:creationId xmlns:a16="http://schemas.microsoft.com/office/drawing/2014/main" id="{71C3EFDA-3D94-F7EA-7710-76EEB7591005}"/>
              </a:ext>
            </a:extLst>
          </p:cNvPr>
          <p:cNvSpPr>
            <a:spLocks noGrp="1"/>
          </p:cNvSpPr>
          <p:nvPr>
            <p:ph type="body" sz="quarter" idx="83" hasCustomPrompt="1"/>
          </p:nvPr>
        </p:nvSpPr>
        <p:spPr>
          <a:xfrm>
            <a:off x="4962945" y="6338775"/>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82" name="Textplatzhalter 46">
            <a:extLst>
              <a:ext uri="{FF2B5EF4-FFF2-40B4-BE49-F238E27FC236}">
                <a16:creationId xmlns:a16="http://schemas.microsoft.com/office/drawing/2014/main" id="{57715253-53A5-5577-F112-F15A4AA4E609}"/>
              </a:ext>
            </a:extLst>
          </p:cNvPr>
          <p:cNvSpPr>
            <a:spLocks noGrp="1"/>
          </p:cNvSpPr>
          <p:nvPr>
            <p:ph type="body" sz="quarter" idx="84" hasCustomPrompt="1"/>
          </p:nvPr>
        </p:nvSpPr>
        <p:spPr>
          <a:xfrm>
            <a:off x="-11602" y="7495826"/>
            <a:ext cx="337903" cy="451087"/>
          </a:xfrm>
          <a:prstGeom prst="rect">
            <a:avLst/>
          </a:prstGeom>
          <a:ln>
            <a:noFill/>
          </a:ln>
        </p:spPr>
        <p:txBody>
          <a:bodyPr>
            <a:noAutofit/>
          </a:bodyPr>
          <a:lstStyle>
            <a:lvl1pPr marL="0" indent="0">
              <a:buNone/>
              <a:defRPr sz="1467" b="0" i="0">
                <a:solidFill>
                  <a:srgbClr val="4C9633"/>
                </a:solidFill>
                <a:latin typeface="Segoe UI" panose="020B0502040204020203" pitchFamily="34" charset="0"/>
                <a:cs typeface="Segoe UI" panose="020B0502040204020203" pitchFamily="34" charset="0"/>
              </a:defRPr>
            </a:lvl1pPr>
          </a:lstStyle>
          <a:p>
            <a:pPr lvl="0"/>
            <a:r>
              <a:rPr lang="de-DE"/>
              <a:t>6.</a:t>
            </a:r>
          </a:p>
          <a:p>
            <a:pPr lvl="0"/>
            <a:endParaRPr lang="de-DE"/>
          </a:p>
        </p:txBody>
      </p:sp>
      <p:sp>
        <p:nvSpPr>
          <p:cNvPr id="83" name="Rechteck: abgerundete Ecken 40">
            <a:extLst>
              <a:ext uri="{FF2B5EF4-FFF2-40B4-BE49-F238E27FC236}">
                <a16:creationId xmlns:a16="http://schemas.microsoft.com/office/drawing/2014/main" id="{E7FFB03D-C44B-F4AC-E7F9-6FE866622A4D}"/>
              </a:ext>
            </a:extLst>
          </p:cNvPr>
          <p:cNvSpPr/>
          <p:nvPr userDrawn="1"/>
        </p:nvSpPr>
        <p:spPr>
          <a:xfrm>
            <a:off x="2730159" y="7459118"/>
            <a:ext cx="416231"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4" name="Textplatzhalter 46">
            <a:extLst>
              <a:ext uri="{FF2B5EF4-FFF2-40B4-BE49-F238E27FC236}">
                <a16:creationId xmlns:a16="http://schemas.microsoft.com/office/drawing/2014/main" id="{00B773BD-A009-0050-BD02-BF1D67E2FADC}"/>
              </a:ext>
            </a:extLst>
          </p:cNvPr>
          <p:cNvSpPr>
            <a:spLocks noGrp="1"/>
          </p:cNvSpPr>
          <p:nvPr>
            <p:ph type="body" sz="quarter" idx="85" hasCustomPrompt="1"/>
          </p:nvPr>
        </p:nvSpPr>
        <p:spPr>
          <a:xfrm>
            <a:off x="2730159" y="7494648"/>
            <a:ext cx="422680" cy="391547"/>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age</a:t>
            </a:r>
            <a:endParaRPr lang="de-DE" dirty="0"/>
          </a:p>
        </p:txBody>
      </p:sp>
      <p:sp>
        <p:nvSpPr>
          <p:cNvPr id="85" name="Rechteck: abgerundete Ecken 86">
            <a:extLst>
              <a:ext uri="{FF2B5EF4-FFF2-40B4-BE49-F238E27FC236}">
                <a16:creationId xmlns:a16="http://schemas.microsoft.com/office/drawing/2014/main" id="{726110B9-E8FC-41F5-12AF-5582798F7355}"/>
              </a:ext>
            </a:extLst>
          </p:cNvPr>
          <p:cNvSpPr/>
          <p:nvPr userDrawn="1"/>
        </p:nvSpPr>
        <p:spPr>
          <a:xfrm>
            <a:off x="348268" y="7464072"/>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6" name="Textplatzhalter 46">
            <a:extLst>
              <a:ext uri="{FF2B5EF4-FFF2-40B4-BE49-F238E27FC236}">
                <a16:creationId xmlns:a16="http://schemas.microsoft.com/office/drawing/2014/main" id="{31FA0B37-FDF7-2C37-8A0D-4E7C1FF7EE62}"/>
              </a:ext>
            </a:extLst>
          </p:cNvPr>
          <p:cNvSpPr>
            <a:spLocks noGrp="1"/>
          </p:cNvSpPr>
          <p:nvPr>
            <p:ph type="body" sz="quarter" idx="86" hasCustomPrompt="1"/>
          </p:nvPr>
        </p:nvSpPr>
        <p:spPr>
          <a:xfrm>
            <a:off x="348268" y="7501205"/>
            <a:ext cx="2282019" cy="391127"/>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a:t>name &amp; surname</a:t>
            </a:r>
          </a:p>
        </p:txBody>
      </p:sp>
      <p:sp>
        <p:nvSpPr>
          <p:cNvPr id="87" name="Rechteck: abgerundete Ecken 57">
            <a:extLst>
              <a:ext uri="{FF2B5EF4-FFF2-40B4-BE49-F238E27FC236}">
                <a16:creationId xmlns:a16="http://schemas.microsoft.com/office/drawing/2014/main" id="{3E4B41F1-B321-6C6F-C05C-7E39F30301E8}"/>
              </a:ext>
            </a:extLst>
          </p:cNvPr>
          <p:cNvSpPr/>
          <p:nvPr userDrawn="1"/>
        </p:nvSpPr>
        <p:spPr>
          <a:xfrm>
            <a:off x="3252711" y="7435969"/>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88" name="Textplatzhalter 46">
            <a:extLst>
              <a:ext uri="{FF2B5EF4-FFF2-40B4-BE49-F238E27FC236}">
                <a16:creationId xmlns:a16="http://schemas.microsoft.com/office/drawing/2014/main" id="{CEED61C7-1C51-3CA2-3909-73EFDDD8ED64}"/>
              </a:ext>
            </a:extLst>
          </p:cNvPr>
          <p:cNvSpPr>
            <a:spLocks noGrp="1"/>
          </p:cNvSpPr>
          <p:nvPr>
            <p:ph type="body" sz="quarter" idx="87" hasCustomPrompt="1"/>
          </p:nvPr>
        </p:nvSpPr>
        <p:spPr>
          <a:xfrm>
            <a:off x="3259160" y="7475480"/>
            <a:ext cx="1554014"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a:t>LinkedIn </a:t>
            </a:r>
            <a:br>
              <a:rPr lang="de-DE" dirty="0"/>
            </a:br>
            <a:r>
              <a:rPr lang="de-DE" dirty="0"/>
              <a:t>(</a:t>
            </a:r>
            <a:r>
              <a:rPr lang="en-AU" noProof="0" dirty="0"/>
              <a:t>voluntarily</a:t>
            </a:r>
            <a:r>
              <a:rPr lang="de-DE" dirty="0"/>
              <a:t>)</a:t>
            </a:r>
          </a:p>
          <a:p>
            <a:pPr lvl="0"/>
            <a:endParaRPr lang="de-DE" dirty="0"/>
          </a:p>
        </p:txBody>
      </p:sp>
      <p:sp>
        <p:nvSpPr>
          <p:cNvPr id="89" name="Rechteck: abgerundete Ecken 18">
            <a:extLst>
              <a:ext uri="{FF2B5EF4-FFF2-40B4-BE49-F238E27FC236}">
                <a16:creationId xmlns:a16="http://schemas.microsoft.com/office/drawing/2014/main" id="{0997C7D1-EA63-1A01-7DD7-8814FB00F0BE}"/>
              </a:ext>
            </a:extLst>
          </p:cNvPr>
          <p:cNvSpPr/>
          <p:nvPr userDrawn="1"/>
        </p:nvSpPr>
        <p:spPr>
          <a:xfrm>
            <a:off x="348268" y="7932994"/>
            <a:ext cx="2058074"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0" name="Rechteck: abgerundete Ecken 18">
            <a:extLst>
              <a:ext uri="{FF2B5EF4-FFF2-40B4-BE49-F238E27FC236}">
                <a16:creationId xmlns:a16="http://schemas.microsoft.com/office/drawing/2014/main" id="{27BE2C65-F62C-67F0-CB3A-04B38533F709}"/>
              </a:ext>
            </a:extLst>
          </p:cNvPr>
          <p:cNvSpPr/>
          <p:nvPr userDrawn="1"/>
        </p:nvSpPr>
        <p:spPr>
          <a:xfrm>
            <a:off x="2452297" y="7932827"/>
            <a:ext cx="2054721"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1" name="Rechteck: abgerundete Ecken 18">
            <a:extLst>
              <a:ext uri="{FF2B5EF4-FFF2-40B4-BE49-F238E27FC236}">
                <a16:creationId xmlns:a16="http://schemas.microsoft.com/office/drawing/2014/main" id="{88F9F382-72E7-2A76-84D6-8FC1012B74AD}"/>
              </a:ext>
            </a:extLst>
          </p:cNvPr>
          <p:cNvSpPr/>
          <p:nvPr userDrawn="1"/>
        </p:nvSpPr>
        <p:spPr>
          <a:xfrm>
            <a:off x="4540679" y="7917420"/>
            <a:ext cx="1929043" cy="451087"/>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chemeClr val="tx2"/>
              </a:solidFill>
              <a:latin typeface="Segoe UI" panose="020B0502040204020203" pitchFamily="34" charset="0"/>
              <a:cs typeface="Segoe UI" panose="020B0502040204020203" pitchFamily="34" charset="0"/>
            </a:endParaRPr>
          </a:p>
        </p:txBody>
      </p:sp>
      <p:sp>
        <p:nvSpPr>
          <p:cNvPr id="92" name="Rechteck: abgerundete Ecken 57">
            <a:extLst>
              <a:ext uri="{FF2B5EF4-FFF2-40B4-BE49-F238E27FC236}">
                <a16:creationId xmlns:a16="http://schemas.microsoft.com/office/drawing/2014/main" id="{CBFEFA80-93AD-55E5-58EB-F82098074962}"/>
              </a:ext>
            </a:extLst>
          </p:cNvPr>
          <p:cNvSpPr/>
          <p:nvPr userDrawn="1"/>
        </p:nvSpPr>
        <p:spPr>
          <a:xfrm>
            <a:off x="4904708" y="7435208"/>
            <a:ext cx="1560463" cy="456363"/>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chemeClr val="tx2"/>
              </a:solidFill>
              <a:latin typeface="Segoe UI" panose="020B0502040204020203" pitchFamily="34" charset="0"/>
              <a:cs typeface="Segoe UI" panose="020B0502040204020203" pitchFamily="34" charset="0"/>
            </a:endParaRPr>
          </a:p>
        </p:txBody>
      </p:sp>
      <p:sp>
        <p:nvSpPr>
          <p:cNvPr id="93" name="Textplatzhalter 46">
            <a:extLst>
              <a:ext uri="{FF2B5EF4-FFF2-40B4-BE49-F238E27FC236}">
                <a16:creationId xmlns:a16="http://schemas.microsoft.com/office/drawing/2014/main" id="{C82FF149-3B40-8AE7-3E4A-1A8EF1299928}"/>
              </a:ext>
            </a:extLst>
          </p:cNvPr>
          <p:cNvSpPr>
            <a:spLocks noGrp="1"/>
          </p:cNvSpPr>
          <p:nvPr>
            <p:ph type="body" sz="quarter" idx="88" hasCustomPrompt="1"/>
          </p:nvPr>
        </p:nvSpPr>
        <p:spPr>
          <a:xfrm>
            <a:off x="346859" y="7950512"/>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city &amp; country</a:t>
            </a:r>
          </a:p>
          <a:p>
            <a:pPr lvl="0"/>
            <a:endParaRPr lang="de-DE" dirty="0"/>
          </a:p>
        </p:txBody>
      </p:sp>
      <p:sp>
        <p:nvSpPr>
          <p:cNvPr id="94" name="Textplatzhalter 46">
            <a:extLst>
              <a:ext uri="{FF2B5EF4-FFF2-40B4-BE49-F238E27FC236}">
                <a16:creationId xmlns:a16="http://schemas.microsoft.com/office/drawing/2014/main" id="{37F5BE0B-6305-F5A6-8305-960729B1718E}"/>
              </a:ext>
            </a:extLst>
          </p:cNvPr>
          <p:cNvSpPr>
            <a:spLocks noGrp="1"/>
          </p:cNvSpPr>
          <p:nvPr>
            <p:ph type="body" sz="quarter" idx="89" hasCustomPrompt="1"/>
          </p:nvPr>
        </p:nvSpPr>
        <p:spPr>
          <a:xfrm>
            <a:off x="2452296" y="7955795"/>
            <a:ext cx="2054721"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university &amp; study course</a:t>
            </a:r>
          </a:p>
          <a:p>
            <a:pPr lvl="0"/>
            <a:endParaRPr lang="de-DE" dirty="0"/>
          </a:p>
        </p:txBody>
      </p:sp>
      <p:sp>
        <p:nvSpPr>
          <p:cNvPr id="95" name="Textplatzhalter 46">
            <a:extLst>
              <a:ext uri="{FF2B5EF4-FFF2-40B4-BE49-F238E27FC236}">
                <a16:creationId xmlns:a16="http://schemas.microsoft.com/office/drawing/2014/main" id="{9E26B9FE-0513-B481-8A0A-A99D775B670E}"/>
              </a:ext>
            </a:extLst>
          </p:cNvPr>
          <p:cNvSpPr>
            <a:spLocks noGrp="1"/>
          </p:cNvSpPr>
          <p:nvPr>
            <p:ph type="body" sz="quarter" idx="90" hasCustomPrompt="1"/>
          </p:nvPr>
        </p:nvSpPr>
        <p:spPr>
          <a:xfrm>
            <a:off x="4561238" y="7944680"/>
            <a:ext cx="1903934" cy="417996"/>
          </a:xfrm>
          <a:prstGeom prst="rect">
            <a:avLst/>
          </a:prstGeom>
          <a:ln>
            <a:noFill/>
          </a:ln>
        </p:spPr>
        <p:txBody>
          <a:bodyPr>
            <a:noAutofit/>
          </a:bodyPr>
          <a:lstStyle>
            <a:lvl1pPr marL="0" indent="0">
              <a:buNone/>
              <a:defRPr lang="de-DE" sz="1200" b="0" i="0" kern="120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company &amp; job title</a:t>
            </a:r>
          </a:p>
          <a:p>
            <a:pPr lvl="0"/>
            <a:endParaRPr lang="de-DE" dirty="0"/>
          </a:p>
        </p:txBody>
      </p:sp>
      <p:sp>
        <p:nvSpPr>
          <p:cNvPr id="96" name="Textplatzhalter 46">
            <a:extLst>
              <a:ext uri="{FF2B5EF4-FFF2-40B4-BE49-F238E27FC236}">
                <a16:creationId xmlns:a16="http://schemas.microsoft.com/office/drawing/2014/main" id="{0CAECA4D-C62D-6482-5761-842F04CF4199}"/>
              </a:ext>
            </a:extLst>
          </p:cNvPr>
          <p:cNvSpPr>
            <a:spLocks noGrp="1"/>
          </p:cNvSpPr>
          <p:nvPr>
            <p:ph type="body" sz="quarter" idx="91" hasCustomPrompt="1"/>
          </p:nvPr>
        </p:nvSpPr>
        <p:spPr>
          <a:xfrm>
            <a:off x="4940591" y="7458031"/>
            <a:ext cx="1524580" cy="410716"/>
          </a:xfrm>
          <a:prstGeom prst="rect">
            <a:avLst/>
          </a:prstGeom>
          <a:ln>
            <a:noFill/>
          </a:ln>
        </p:spPr>
        <p:txBody>
          <a:bodyPr>
            <a:noAutofit/>
          </a:bodyPr>
          <a:lstStyle>
            <a:lvl1pPr marL="0" indent="0">
              <a:buNone/>
              <a:defRPr lang="de-DE" sz="1200" b="0" i="0" kern="1200" dirty="0">
                <a:solidFill>
                  <a:schemeClr val="tx2"/>
                </a:solidFill>
                <a:latin typeface="Segoe UI Light" panose="020B0502040204020203" pitchFamily="34" charset="0"/>
                <a:ea typeface="+mn-ea"/>
                <a:cs typeface="Segoe UI Light" panose="020B0502040204020203" pitchFamily="34" charset="0"/>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en-AU" noProof="0" dirty="0"/>
              <a:t>telephone number</a:t>
            </a:r>
            <a:br>
              <a:rPr lang="en-AU" noProof="0" dirty="0"/>
            </a:br>
            <a:r>
              <a:rPr lang="en-AU" noProof="0" dirty="0"/>
              <a:t>(voluntarily)</a:t>
            </a:r>
          </a:p>
          <a:p>
            <a:pPr lvl="0"/>
            <a:endParaRPr lang="de-DE" dirty="0"/>
          </a:p>
        </p:txBody>
      </p:sp>
      <p:sp>
        <p:nvSpPr>
          <p:cNvPr id="99" name="Rechteck 98">
            <a:extLst>
              <a:ext uri="{FF2B5EF4-FFF2-40B4-BE49-F238E27FC236}">
                <a16:creationId xmlns:a16="http://schemas.microsoft.com/office/drawing/2014/main" id="{4E331832-412E-8272-8621-B0B0BCD00449}"/>
              </a:ext>
            </a:extLst>
          </p:cNvPr>
          <p:cNvSpPr/>
          <p:nvPr userDrawn="1"/>
        </p:nvSpPr>
        <p:spPr>
          <a:xfrm>
            <a:off x="2053072" y="786195"/>
            <a:ext cx="4016932" cy="276999"/>
          </a:xfrm>
          <a:prstGeom prst="rect">
            <a:avLst/>
          </a:prstGeom>
        </p:spPr>
        <p:txBody>
          <a:bodyPr wrap="square">
            <a:spAutoFit/>
          </a:bodyPr>
          <a:lstStyle/>
          <a:p>
            <a:pPr lvl="0">
              <a:defRPr/>
            </a:pPr>
            <a:r>
              <a:rPr lang="de-DE" sz="1200" b="0" i="0" dirty="0">
                <a:solidFill>
                  <a:schemeClr val="bg2"/>
                </a:solidFill>
                <a:latin typeface="Segoe UI" panose="020B0502040204020203" pitchFamily="34" charset="0"/>
                <a:cs typeface="Segoe UI" panose="020B0502040204020203" pitchFamily="34" charset="0"/>
              </a:rPr>
              <a:t>Team name:</a:t>
            </a:r>
          </a:p>
        </p:txBody>
      </p:sp>
      <p:sp>
        <p:nvSpPr>
          <p:cNvPr id="100" name="Rechteck: abgerundete Ecken 99">
            <a:extLst>
              <a:ext uri="{FF2B5EF4-FFF2-40B4-BE49-F238E27FC236}">
                <a16:creationId xmlns:a16="http://schemas.microsoft.com/office/drawing/2014/main" id="{2BB5E016-6683-F5FD-9664-4DA37A942D79}"/>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b="0" i="0">
              <a:latin typeface="Segoe UI Light" panose="020B0502040204020203" pitchFamily="34" charset="0"/>
              <a:cs typeface="Segoe UI Light" panose="020B0502040204020203" pitchFamily="34" charset="0"/>
            </a:endParaRPr>
          </a:p>
        </p:txBody>
      </p:sp>
      <p:sp>
        <p:nvSpPr>
          <p:cNvPr id="101" name="Textplatzhalter 46">
            <a:extLst>
              <a:ext uri="{FF2B5EF4-FFF2-40B4-BE49-F238E27FC236}">
                <a16:creationId xmlns:a16="http://schemas.microsoft.com/office/drawing/2014/main" id="{7EC422DE-22B4-06F0-7391-D424D38C4341}"/>
              </a:ext>
            </a:extLst>
          </p:cNvPr>
          <p:cNvSpPr>
            <a:spLocks noGrp="1"/>
          </p:cNvSpPr>
          <p:nvPr>
            <p:ph type="body" sz="quarter" idx="11" hasCustomPrompt="1"/>
          </p:nvPr>
        </p:nvSpPr>
        <p:spPr>
          <a:xfrm>
            <a:off x="2093353" y="1111423"/>
            <a:ext cx="4383421" cy="294482"/>
          </a:xfrm>
          <a:prstGeom prst="rect">
            <a:avLst/>
          </a:prstGeom>
        </p:spPr>
        <p:txBody>
          <a:bodyPr>
            <a:noAutofit/>
          </a:bodyPr>
          <a:lstStyle>
            <a:lvl1pPr marL="0" indent="0">
              <a:buNone/>
              <a:defRPr sz="1400">
                <a:solidFill>
                  <a:schemeClr val="tx2"/>
                </a:solidFill>
                <a:latin typeface="+mj-lt"/>
              </a:defRPr>
            </a:lvl1pPr>
          </a:lstStyle>
          <a:p>
            <a:pPr lvl="0"/>
            <a:r>
              <a:rPr lang="de-DE" dirty="0"/>
              <a:t>Add text</a:t>
            </a:r>
          </a:p>
        </p:txBody>
      </p:sp>
      <p:sp>
        <p:nvSpPr>
          <p:cNvPr id="102" name="Rechteck 101">
            <a:extLst>
              <a:ext uri="{FF2B5EF4-FFF2-40B4-BE49-F238E27FC236}">
                <a16:creationId xmlns:a16="http://schemas.microsoft.com/office/drawing/2014/main" id="{D1BCB473-DB60-07E6-773C-C09B94C3D97A}"/>
              </a:ext>
            </a:extLst>
          </p:cNvPr>
          <p:cNvSpPr/>
          <p:nvPr userDrawn="1"/>
        </p:nvSpPr>
        <p:spPr>
          <a:xfrm>
            <a:off x="2077334" y="316337"/>
            <a:ext cx="4290968" cy="338554"/>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p:txBody>
      </p:sp>
    </p:spTree>
    <p:extLst>
      <p:ext uri="{BB962C8B-B14F-4D97-AF65-F5344CB8AC3E}">
        <p14:creationId xmlns:p14="http://schemas.microsoft.com/office/powerpoint/2010/main" val="365479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INFORMATION ABOUT YOUR TEAM </a:t>
            </a:r>
          </a:p>
          <a:p>
            <a:pPr lvl="0">
              <a:defRPr/>
            </a:pPr>
            <a:endParaRPr lang="en-US" sz="14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Introduce yourselves and your team! Where do you come from? What skills do you bring with you? How do your skills complement each other? What motivates you to participate in this challenge?</a:t>
            </a:r>
            <a:endParaRPr lang="en-US" sz="1600" b="1"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1219580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323439"/>
          </a:xfrm>
          <a:prstGeom prst="rect">
            <a:avLst/>
          </a:prstGeom>
        </p:spPr>
        <p:txBody>
          <a:bodyPr wrap="square">
            <a:spAutoFit/>
          </a:bodyPr>
          <a:lstStyle/>
          <a:p>
            <a:pPr lvl="0">
              <a:defRPr/>
            </a:pPr>
            <a:r>
              <a:rPr lang="en-US" sz="1600" b="1" i="0" noProof="0" dirty="0">
                <a:solidFill>
                  <a:schemeClr val="bg2"/>
                </a:solidFill>
                <a:latin typeface="Segoe UI" panose="020B0502040204020203" pitchFamily="34" charset="0"/>
                <a:cs typeface="Segoe UI" panose="020B0502040204020203" pitchFamily="34" charset="0"/>
              </a:rPr>
              <a:t>ELEVATOR PITCH</a:t>
            </a:r>
          </a:p>
          <a:p>
            <a:pPr lvl="0">
              <a:defRPr/>
            </a:pPr>
            <a:endParaRPr lang="en-US" sz="1600" b="1" i="0" noProof="0" dirty="0">
              <a:solidFill>
                <a:schemeClr val="bg2"/>
              </a:solidFill>
              <a:latin typeface="Segoe UI" panose="020B0502040204020203" pitchFamily="34" charset="0"/>
              <a:cs typeface="Segoe UI" panose="020B0502040204020203" pitchFamily="34" charset="0"/>
            </a:endParaRPr>
          </a:p>
          <a:p>
            <a:pPr lvl="0">
              <a:defRPr/>
            </a:pPr>
            <a:r>
              <a:rPr lang="en-US" sz="1200" b="0" i="0" noProof="0" dirty="0">
                <a:solidFill>
                  <a:schemeClr val="bg2"/>
                </a:solidFill>
                <a:latin typeface="Segoe UI" panose="020B0502040204020203" pitchFamily="34" charset="0"/>
                <a:cs typeface="Segoe UI" panose="020B0502040204020203" pitchFamily="34" charset="0"/>
              </a:rPr>
              <a:t>Bring your idea to the point! Give us a short elevator pitch of your approach that summarizes your concept briefly. </a:t>
            </a:r>
            <a:br>
              <a:rPr lang="en-US" sz="1200" b="0" i="0" noProof="0" dirty="0">
                <a:solidFill>
                  <a:schemeClr val="bg2"/>
                </a:solidFill>
                <a:latin typeface="Segoe UI" panose="020B0502040204020203" pitchFamily="34" charset="0"/>
                <a:cs typeface="Segoe UI" panose="020B0502040204020203" pitchFamily="34" charset="0"/>
              </a:rPr>
            </a:br>
            <a:r>
              <a:rPr lang="en-US" sz="1200" b="0" i="0" noProof="0" dirty="0">
                <a:solidFill>
                  <a:schemeClr val="bg2"/>
                </a:solidFill>
                <a:latin typeface="Segoe UI" panose="020B0502040204020203" pitchFamily="34" charset="0"/>
                <a:cs typeface="Segoe UI" panose="020B0502040204020203" pitchFamily="34" charset="0"/>
              </a:rPr>
              <a:t>(max. 500 characters excl. spaces)</a:t>
            </a:r>
          </a:p>
          <a:p>
            <a:pPr lvl="0">
              <a:defRPr/>
            </a:pPr>
            <a:r>
              <a:rPr lang="en-US" sz="1200" b="0" i="0" noProof="0" dirty="0">
                <a:solidFill>
                  <a:schemeClr val="bg2"/>
                </a:solidFill>
                <a:latin typeface="Segoe UI" panose="020B0502040204020203" pitchFamily="34" charset="0"/>
                <a:cs typeface="Segoe UI" panose="020B0502040204020203" pitchFamily="34" charset="0"/>
              </a:rPr>
              <a:t>other? What motivates you to participate in this challenge?</a:t>
            </a: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2292795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723549"/>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PROBLEM DEFINITION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Which specific problems did you identify and are to be addressed with your solution? Which stakeholders are affected by these problems?</a:t>
            </a:r>
          </a:p>
          <a:p>
            <a:pPr lvl="0">
              <a:defRPr/>
            </a:pPr>
            <a:endParaRPr lang="en-US" sz="1200" b="0" i="0" noProof="0" dirty="0">
              <a:solidFill>
                <a:schemeClr val="bg2"/>
              </a:solidFill>
              <a:latin typeface="Segoe UI Semibold" panose="020B0502040204020203" pitchFamily="34" charset="0"/>
              <a:cs typeface="Segoe UI Semibold" panose="020B0502040204020203" pitchFamily="34" charset="0"/>
            </a:endParaRPr>
          </a:p>
          <a:p>
            <a:pPr lvl="0">
              <a:defRPr/>
            </a:pPr>
            <a:endParaRPr lang="en-US" sz="1200" b="0" i="0" noProof="0" dirty="0">
              <a:solidFill>
                <a:schemeClr val="bg1"/>
              </a:solidFill>
              <a:latin typeface="Segoe UI Semibold" panose="020B0502040204020203" pitchFamily="34" charset="0"/>
              <a:cs typeface="Segoe UI Semibold" panose="020B0502040204020203" pitchFamily="34" charset="0"/>
            </a:endParaRPr>
          </a:p>
          <a:p>
            <a:pPr lvl="0">
              <a:defRPr/>
            </a:pPr>
            <a:endParaRPr lang="en-US" sz="1600" b="1" i="0" noProof="0" dirty="0">
              <a:solidFill>
                <a:schemeClr val="bg1"/>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
        <p:nvSpPr>
          <p:cNvPr id="15" name="Date Placeholder 3">
            <a:extLst>
              <a:ext uri="{FF2B5EF4-FFF2-40B4-BE49-F238E27FC236}">
                <a16:creationId xmlns:a16="http://schemas.microsoft.com/office/drawing/2014/main" id="{BBEA5399-C202-D732-FFCB-767EFB967C21}"/>
              </a:ext>
            </a:extLst>
          </p:cNvPr>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solidFill>
                <a:latin typeface="Segoe UI" panose="020B0502040204020203" pitchFamily="34" charset="0"/>
                <a:cs typeface="Segoe UI" panose="020B0502040204020203" pitchFamily="34" charset="0"/>
              </a:defRPr>
            </a:lvl1pPr>
          </a:lstStyle>
          <a:p>
            <a:endParaRPr lang="de-DE" dirty="0"/>
          </a:p>
        </p:txBody>
      </p:sp>
    </p:spTree>
    <p:extLst>
      <p:ext uri="{BB962C8B-B14F-4D97-AF65-F5344CB8AC3E}">
        <p14:creationId xmlns:p14="http://schemas.microsoft.com/office/powerpoint/2010/main" val="1769171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el und Inhalt">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F4D5EAB1-2CB8-257C-D24B-3470473F0026}"/>
              </a:ext>
            </a:extLst>
          </p:cNvPr>
          <p:cNvSpPr/>
          <p:nvPr userDrawn="1"/>
        </p:nvSpPr>
        <p:spPr>
          <a:xfrm>
            <a:off x="2062800" y="312017"/>
            <a:ext cx="4406400" cy="129266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STAKEHOLDER NEEDS</a:t>
            </a:r>
            <a:endParaRPr kumimoji="0" lang="en-US" sz="1400" b="1"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What needs do the affected stakeholders have and what is the consequence of having no solution to the problem? </a:t>
            </a:r>
            <a:b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dirty="0">
                <a:ln>
                  <a:noFill/>
                </a:ln>
                <a:solidFill>
                  <a:schemeClr val="bg2"/>
                </a:solidFill>
                <a:effectLst/>
                <a:uLnTx/>
                <a:uFillTx/>
                <a:latin typeface="Segoe UI" panose="020B0502040204020203" pitchFamily="34" charset="0"/>
                <a:ea typeface="+mn-ea"/>
                <a:cs typeface="Segoe UI" panose="020B0502040204020203" pitchFamily="34" charset="0"/>
              </a:rPr>
              <a:t>How and why is your approach the right one to tackle the identified needs?</a:t>
            </a:r>
            <a:endParaRPr lang="en-US" sz="1200" b="0" i="0" noProof="0" dirty="0">
              <a:solidFill>
                <a:schemeClr val="bg2"/>
              </a:solidFill>
              <a:latin typeface="Segoe UI Semibold" panose="020B0502040204020203" pitchFamily="34" charset="0"/>
              <a:cs typeface="Segoe UI Semibold" panose="020B0502040204020203" pitchFamily="34" charset="0"/>
            </a:endParaRPr>
          </a:p>
        </p:txBody>
      </p:sp>
      <p:sp>
        <p:nvSpPr>
          <p:cNvPr id="14" name="Textplatzhalter 46">
            <a:extLst>
              <a:ext uri="{FF2B5EF4-FFF2-40B4-BE49-F238E27FC236}">
                <a16:creationId xmlns:a16="http://schemas.microsoft.com/office/drawing/2014/main" id="{C4DFC2E8-E100-DBB2-D142-45C969BC3260}"/>
              </a:ext>
            </a:extLst>
          </p:cNvPr>
          <p:cNvSpPr>
            <a:spLocks noGrp="1"/>
          </p:cNvSpPr>
          <p:nvPr>
            <p:ph type="body" sz="quarter" idx="13" hasCustomPrompt="1"/>
          </p:nvPr>
        </p:nvSpPr>
        <p:spPr>
          <a:xfrm>
            <a:off x="511102" y="2007220"/>
            <a:ext cx="5832938" cy="6196069"/>
          </a:xfrm>
          <a:solidFill>
            <a:schemeClr val="bg1">
              <a:lumMod val="95000"/>
            </a:schemeClr>
          </a:solidFill>
        </p:spPr>
        <p:txBody>
          <a:bodyPr>
            <a:noAutofit/>
          </a:bodyPr>
          <a:lstStyle>
            <a:lvl1pPr marL="0" indent="0">
              <a:buNone/>
              <a:defRPr sz="1200" b="0" i="0">
                <a:solidFill>
                  <a:schemeClr val="tx2"/>
                </a:solidFill>
                <a:latin typeface="Segoe UI" panose="020B0502040204020203" pitchFamily="34" charset="0"/>
                <a:cs typeface="Segoe UI" panose="020B0502040204020203" pitchFamily="34" charset="0"/>
              </a:defRPr>
            </a:lvl1pPr>
          </a:lstStyle>
          <a:p>
            <a:pPr lvl="0"/>
            <a:r>
              <a:rPr lang="en-AU" noProof="0" dirty="0"/>
              <a:t>Add text</a:t>
            </a:r>
          </a:p>
        </p:txBody>
      </p:sp>
    </p:spTree>
    <p:extLst>
      <p:ext uri="{BB962C8B-B14F-4D97-AF65-F5344CB8AC3E}">
        <p14:creationId xmlns:p14="http://schemas.microsoft.com/office/powerpoint/2010/main" val="322568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image" Target="../media/image3.jp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3.jp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image" Target="../media/image3.jpg"/><Relationship Id="rId5" Type="http://schemas.openxmlformats.org/officeDocument/2006/relationships/image" Target="../media/image5.jpeg"/><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18.xml"/><Relationship Id="rId5" Type="http://schemas.openxmlformats.org/officeDocument/2006/relationships/image" Target="../media/image3.jp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hteck 1">
            <a:extLst>
              <a:ext uri="{FF2B5EF4-FFF2-40B4-BE49-F238E27FC236}">
                <a16:creationId xmlns:a16="http://schemas.microsoft.com/office/drawing/2014/main" id="{0C2F1A1A-0C9A-C9FD-3258-70D12E7E1427}"/>
              </a:ext>
            </a:extLst>
          </p:cNvPr>
          <p:cNvSpPr/>
          <p:nvPr userDrawn="1"/>
        </p:nvSpPr>
        <p:spPr>
          <a:xfrm>
            <a:off x="0" y="8137321"/>
            <a:ext cx="6858000" cy="1006679"/>
          </a:xfrm>
          <a:prstGeom prst="rect">
            <a:avLst/>
          </a:prstGeom>
          <a:solidFill>
            <a:srgbClr val="525355"/>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de-DE" b="0" dirty="0">
              <a:solidFill>
                <a:schemeClr val="bg1"/>
              </a:solidFill>
              <a:latin typeface="Segoe UI" panose="020B0502040204020203" pitchFamily="34" charset="0"/>
              <a:cs typeface="Segoe UI" panose="020B0502040204020203" pitchFamily="34" charset="0"/>
            </a:endParaRPr>
          </a:p>
        </p:txBody>
      </p:sp>
      <p:pic>
        <p:nvPicPr>
          <p:cNvPr id="9" name="Grafik 8">
            <a:extLst>
              <a:ext uri="{FF2B5EF4-FFF2-40B4-BE49-F238E27FC236}">
                <a16:creationId xmlns:a16="http://schemas.microsoft.com/office/drawing/2014/main" id="{AB06EA5B-76B7-383B-5C36-CE9C932FD9A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927059" y="8427437"/>
            <a:ext cx="459453" cy="459453"/>
          </a:xfrm>
          <a:prstGeom prst="rect">
            <a:avLst/>
          </a:prstGeom>
        </p:spPr>
      </p:pic>
      <p:sp>
        <p:nvSpPr>
          <p:cNvPr id="10" name="Textfeld 9">
            <a:extLst>
              <a:ext uri="{FF2B5EF4-FFF2-40B4-BE49-F238E27FC236}">
                <a16:creationId xmlns:a16="http://schemas.microsoft.com/office/drawing/2014/main" id="{894C462B-27CA-163D-5723-AC69DFD14D36}"/>
              </a:ext>
            </a:extLst>
          </p:cNvPr>
          <p:cNvSpPr txBox="1"/>
          <p:nvPr userDrawn="1"/>
        </p:nvSpPr>
        <p:spPr>
          <a:xfrm>
            <a:off x="424818" y="6292135"/>
            <a:ext cx="6008361" cy="1077218"/>
          </a:xfrm>
          <a:prstGeom prst="rect">
            <a:avLst/>
          </a:prstGeom>
          <a:noFill/>
          <a:ln>
            <a:noFill/>
          </a:ln>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C9633"/>
                </a:solidFill>
                <a:effectLst/>
                <a:latin typeface="Segoe UI" panose="020B0502040204020203" pitchFamily="34" charset="0"/>
                <a:cs typeface="Segoe UI" panose="020B0502040204020203" pitchFamily="34" charset="0"/>
              </a:rPr>
              <a:t>SUBMISSION</a:t>
            </a: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 </a:t>
            </a:r>
            <a:b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br>
            <a:r>
              <a:rPr lang="de-DE" sz="3200" b="1" i="0" spc="400" dirty="0">
                <a:solidFill>
                  <a:srgbClr val="4C9633"/>
                </a:solidFill>
                <a:effectLst>
                  <a:outerShdw blurRad="68505" dir="21540000" rotWithShape="0">
                    <a:schemeClr val="tx1">
                      <a:lumMod val="60000"/>
                      <a:lumOff val="40000"/>
                      <a:alpha val="40000"/>
                    </a:schemeClr>
                  </a:outerShdw>
                </a:effectLst>
                <a:latin typeface="Segoe UI" panose="020B0502040204020203" pitchFamily="34" charset="0"/>
                <a:cs typeface="Segoe UI" panose="020B0502040204020203" pitchFamily="34" charset="0"/>
              </a:rPr>
              <a:t>TEMPLATE</a:t>
            </a:r>
          </a:p>
        </p:txBody>
      </p:sp>
      <p:sp>
        <p:nvSpPr>
          <p:cNvPr id="4" name="Oval 3">
            <a:extLst>
              <a:ext uri="{FF2B5EF4-FFF2-40B4-BE49-F238E27FC236}">
                <a16:creationId xmlns:a16="http://schemas.microsoft.com/office/drawing/2014/main" id="{A33D0C98-BF41-84DA-54CB-A2A395BCACC3}"/>
              </a:ext>
            </a:extLst>
          </p:cNvPr>
          <p:cNvSpPr/>
          <p:nvPr userDrawn="1"/>
        </p:nvSpPr>
        <p:spPr>
          <a:xfrm>
            <a:off x="2863579" y="1783920"/>
            <a:ext cx="104443" cy="96187"/>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DE"/>
          </a:p>
        </p:txBody>
      </p:sp>
      <p:pic>
        <p:nvPicPr>
          <p:cNvPr id="6" name="Grafik 5">
            <a:extLst>
              <a:ext uri="{FF2B5EF4-FFF2-40B4-BE49-F238E27FC236}">
                <a16:creationId xmlns:a16="http://schemas.microsoft.com/office/drawing/2014/main" id="{E9E5D377-4D16-6BFC-E587-633D644110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110"/>
            <a:ext cx="6858000" cy="3812142"/>
          </a:xfrm>
          <a:prstGeom prst="rect">
            <a:avLst/>
          </a:prstGeom>
        </p:spPr>
      </p:pic>
      <p:pic>
        <p:nvPicPr>
          <p:cNvPr id="8" name="Grafik 7">
            <a:extLst>
              <a:ext uri="{FF2B5EF4-FFF2-40B4-BE49-F238E27FC236}">
                <a16:creationId xmlns:a16="http://schemas.microsoft.com/office/drawing/2014/main" id="{14844E14-0303-41C6-E321-3CDA7381039E}"/>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434876" y="4368210"/>
            <a:ext cx="3615368" cy="1498757"/>
          </a:xfrm>
          <a:prstGeom prst="rect">
            <a:avLst/>
          </a:prstGeom>
        </p:spPr>
      </p:pic>
    </p:spTree>
    <p:extLst>
      <p:ext uri="{BB962C8B-B14F-4D97-AF65-F5344CB8AC3E}">
        <p14:creationId xmlns:p14="http://schemas.microsoft.com/office/powerpoint/2010/main" val="1133052452"/>
      </p:ext>
    </p:extLst>
  </p:cSld>
  <p:clrMap bg1="lt1" tx1="dk1" bg2="lt2" tx2="dk2" accent1="accent1" accent2="accent2" accent3="accent3" accent4="accent4" accent5="accent5" accent6="accent6" hlink="hlink" folHlink="folHlink"/>
  <p:sldLayoutIdLst>
    <p:sldLayoutId id="214748382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DD428FC-F962-241E-297D-4041C55DDAB0}"/>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pic>
        <p:nvPicPr>
          <p:cNvPr id="10" name="Grafik 9" descr="Ein Bild, das Text, Schild, Uhr enthält.&#10;&#10;Automatisch generierte Beschreibung">
            <a:extLst>
              <a:ext uri="{FF2B5EF4-FFF2-40B4-BE49-F238E27FC236}">
                <a16:creationId xmlns:a16="http://schemas.microsoft.com/office/drawing/2014/main" id="{A8738DD4-FA67-557E-0A1F-29336EE0A39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1879402C-45DA-E3E6-340B-EFF2DA3E62C8}"/>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6" name="Grafik 5">
            <a:extLst>
              <a:ext uri="{FF2B5EF4-FFF2-40B4-BE49-F238E27FC236}">
                <a16:creationId xmlns:a16="http://schemas.microsoft.com/office/drawing/2014/main" id="{31AA4259-CA1C-180A-5C3B-817DEA6FD6CB}"/>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22346" b="11966"/>
          <a:stretch/>
        </p:blipFill>
        <p:spPr>
          <a:xfrm>
            <a:off x="0" y="0"/>
            <a:ext cx="6858000" cy="2534194"/>
          </a:xfrm>
          <a:prstGeom prst="rect">
            <a:avLst/>
          </a:prstGeom>
        </p:spPr>
      </p:pic>
      <p:pic>
        <p:nvPicPr>
          <p:cNvPr id="5" name="Grafik 4">
            <a:extLst>
              <a:ext uri="{FF2B5EF4-FFF2-40B4-BE49-F238E27FC236}">
                <a16:creationId xmlns:a16="http://schemas.microsoft.com/office/drawing/2014/main" id="{E4E795DA-DE0F-C8E3-4C95-FDC5095C5F6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76784" y="8427437"/>
            <a:ext cx="1108313" cy="459453"/>
          </a:xfrm>
          <a:prstGeom prst="rect">
            <a:avLst/>
          </a:prstGeom>
        </p:spPr>
      </p:pic>
    </p:spTree>
    <p:extLst>
      <p:ext uri="{BB962C8B-B14F-4D97-AF65-F5344CB8AC3E}">
        <p14:creationId xmlns:p14="http://schemas.microsoft.com/office/powerpoint/2010/main" val="1598098635"/>
      </p:ext>
    </p:extLst>
  </p:cSld>
  <p:clrMap bg1="lt1" tx1="dk1" bg2="lt2" tx2="dk2" accent1="accent1" accent2="accent2" accent3="accent3" accent4="accent4" accent5="accent5" accent6="accent6" hlink="hlink" folHlink="folHlink"/>
  <p:sldLayoutIdLst>
    <p:sldLayoutId id="2147483786" r:id="rId1"/>
    <p:sldLayoutId id="2147483797" r:id="rId2"/>
    <p:sldLayoutId id="2147483787" r:id="rId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C8558E4C-7A8F-5B42-1ECF-FD18C11631A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t="22347" b="27056"/>
          <a:stretch/>
        </p:blipFill>
        <p:spPr>
          <a:xfrm>
            <a:off x="0" y="1"/>
            <a:ext cx="6858000" cy="1951981"/>
          </a:xfrm>
          <a:prstGeom prst="rect">
            <a:avLst/>
          </a:prstGeom>
        </p:spPr>
      </p:pic>
      <p:sp>
        <p:nvSpPr>
          <p:cNvPr id="10" name="Rechteck 9">
            <a:extLst>
              <a:ext uri="{FF2B5EF4-FFF2-40B4-BE49-F238E27FC236}">
                <a16:creationId xmlns:a16="http://schemas.microsoft.com/office/drawing/2014/main" id="{7BC3203F-4086-FEDF-0BCD-1E879C204883}"/>
              </a:ext>
            </a:extLst>
          </p:cNvPr>
          <p:cNvSpPr/>
          <p:nvPr userDrawn="1"/>
        </p:nvSpPr>
        <p:spPr>
          <a:xfrm>
            <a:off x="1803202" y="0"/>
            <a:ext cx="5058442" cy="177037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2">
            <a:extLst>
              <a:ext uri="{FF2B5EF4-FFF2-40B4-BE49-F238E27FC236}">
                <a16:creationId xmlns:a16="http://schemas.microsoft.com/office/drawing/2014/main" id="{46D2AE9E-DAFE-B7A5-19AA-49A13B6E2729}"/>
              </a:ext>
            </a:extLst>
          </p:cNvPr>
          <p:cNvSpPr>
            <a:spLocks noGrp="1"/>
          </p:cNvSpPr>
          <p:nvPr>
            <p:ph type="body" idx="1"/>
          </p:nvPr>
        </p:nvSpPr>
        <p:spPr>
          <a:xfrm>
            <a:off x="471488" y="2433638"/>
            <a:ext cx="5915025" cy="5802312"/>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12" name="Grafik 11" descr="Ein Bild, das Text, Schild, Uhr enthält.&#10;&#10;Automatisch generierte Beschreibung">
            <a:extLst>
              <a:ext uri="{FF2B5EF4-FFF2-40B4-BE49-F238E27FC236}">
                <a16:creationId xmlns:a16="http://schemas.microsoft.com/office/drawing/2014/main" id="{B14B8DBC-80B4-6B20-1054-F95A3DCF4FDE}"/>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cxnSp>
        <p:nvCxnSpPr>
          <p:cNvPr id="11" name="Gerade Verbindung 5">
            <a:extLst>
              <a:ext uri="{FF2B5EF4-FFF2-40B4-BE49-F238E27FC236}">
                <a16:creationId xmlns:a16="http://schemas.microsoft.com/office/drawing/2014/main" id="{DEBD1D75-3884-C9DE-731C-7680A8D6E24B}"/>
              </a:ext>
            </a:extLst>
          </p:cNvPr>
          <p:cNvCxnSpPr>
            <a:cxnSpLocks/>
          </p:cNvCxnSpPr>
          <p:nvPr userDrawn="1"/>
        </p:nvCxnSpPr>
        <p:spPr>
          <a:xfrm>
            <a:off x="2080447" y="630000"/>
            <a:ext cx="4306065" cy="0"/>
          </a:xfrm>
          <a:prstGeom prst="line">
            <a:avLst/>
          </a:prstGeom>
          <a:ln>
            <a:solidFill>
              <a:schemeClr val="bg2"/>
            </a:solidFill>
          </a:ln>
        </p:spPr>
        <p:style>
          <a:lnRef idx="3">
            <a:schemeClr val="accent4"/>
          </a:lnRef>
          <a:fillRef idx="0">
            <a:schemeClr val="accent4"/>
          </a:fillRef>
          <a:effectRef idx="2">
            <a:schemeClr val="accent4"/>
          </a:effectRef>
          <a:fontRef idx="minor">
            <a:schemeClr val="tx1"/>
          </a:fontRef>
        </p:style>
      </p:cxnSp>
      <p:sp>
        <p:nvSpPr>
          <p:cNvPr id="2" name="Date Placeholder 3">
            <a:extLst>
              <a:ext uri="{FF2B5EF4-FFF2-40B4-BE49-F238E27FC236}">
                <a16:creationId xmlns:a16="http://schemas.microsoft.com/office/drawing/2014/main" id="{EEA5D93F-8BAD-3FA3-2CA2-1E317CE43E7A}"/>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a:extLst>
              <a:ext uri="{FF2B5EF4-FFF2-40B4-BE49-F238E27FC236}">
                <a16:creationId xmlns:a16="http://schemas.microsoft.com/office/drawing/2014/main" id="{7A53B75D-595A-24DB-F178-895485988AA3}"/>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376784" y="8427437"/>
            <a:ext cx="1108313" cy="459453"/>
          </a:xfrm>
          <a:prstGeom prst="rect">
            <a:avLst/>
          </a:prstGeom>
        </p:spPr>
      </p:pic>
    </p:spTree>
    <p:extLst>
      <p:ext uri="{BB962C8B-B14F-4D97-AF65-F5344CB8AC3E}">
        <p14:creationId xmlns:p14="http://schemas.microsoft.com/office/powerpoint/2010/main" val="3918732497"/>
      </p:ext>
    </p:extLst>
  </p:cSld>
  <p:clrMap bg1="lt1" tx1="dk1" bg2="lt2" tx2="dk2" accent1="accent1" accent2="accent2" accent3="accent3" accent4="accent4" accent5="accent5" accent6="accent6" hlink="hlink" folHlink="folHlink"/>
  <p:sldLayoutIdLst>
    <p:sldLayoutId id="2147483799" r:id="rId1"/>
    <p:sldLayoutId id="2147483800" r:id="rId2"/>
    <p:sldLayoutId id="2147483803" r:id="rId3"/>
    <p:sldLayoutId id="2147483804" r:id="rId4"/>
    <p:sldLayoutId id="2147483805" r:id="rId5"/>
    <p:sldLayoutId id="2147483807" r:id="rId6"/>
    <p:sldLayoutId id="2147483808" r:id="rId7"/>
    <p:sldLayoutId id="2147483810" r:id="rId8"/>
    <p:sldLayoutId id="2147483809" r:id="rId9"/>
    <p:sldLayoutId id="2147483811" r:id="rId10"/>
    <p:sldLayoutId id="214748381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940C87E2-3EA4-0535-A81F-2D763D27B8D8}"/>
              </a:ext>
            </a:extLst>
          </p:cNvPr>
          <p:cNvSpPr>
            <a:spLocks noGrp="1"/>
          </p:cNvSpPr>
          <p:nvPr>
            <p:ph type="title"/>
          </p:nvPr>
        </p:nvSpPr>
        <p:spPr>
          <a:xfrm>
            <a:off x="471488" y="487363"/>
            <a:ext cx="5915025" cy="1766887"/>
          </a:xfrm>
          <a:prstGeom prst="rect">
            <a:avLst/>
          </a:prstGeom>
        </p:spPr>
        <p:txBody>
          <a:bodyPr vert="horz" lIns="91440" tIns="45720" rIns="91440" bIns="45720" rtlCol="0" anchor="ctr">
            <a:normAutofit/>
          </a:bodyPr>
          <a:lstStyle/>
          <a:p>
            <a:r>
              <a:rPr lang="de-DE"/>
              <a:t>Mastertitelformat bearbeiten</a:t>
            </a:r>
          </a:p>
        </p:txBody>
      </p:sp>
      <p:cxnSp>
        <p:nvCxnSpPr>
          <p:cNvPr id="12" name="Gerade Verbindung 4">
            <a:extLst>
              <a:ext uri="{FF2B5EF4-FFF2-40B4-BE49-F238E27FC236}">
                <a16:creationId xmlns:a16="http://schemas.microsoft.com/office/drawing/2014/main" id="{0C8AAE06-C37D-27F5-4359-FA9A28073544}"/>
              </a:ext>
            </a:extLst>
          </p:cNvPr>
          <p:cNvCxnSpPr>
            <a:cxnSpLocks/>
          </p:cNvCxnSpPr>
          <p:nvPr userDrawn="1"/>
        </p:nvCxnSpPr>
        <p:spPr>
          <a:xfrm>
            <a:off x="-22300" y="5865545"/>
            <a:ext cx="6553729" cy="0"/>
          </a:xfrm>
          <a:prstGeom prst="line">
            <a:avLst/>
          </a:prstGeom>
          <a:ln>
            <a:solidFill>
              <a:srgbClr val="48773D"/>
            </a:solidFill>
          </a:ln>
        </p:spPr>
        <p:style>
          <a:lnRef idx="3">
            <a:schemeClr val="accent4"/>
          </a:lnRef>
          <a:fillRef idx="0">
            <a:schemeClr val="accent4"/>
          </a:fillRef>
          <a:effectRef idx="2">
            <a:schemeClr val="accent4"/>
          </a:effectRef>
          <a:fontRef idx="minor">
            <a:schemeClr val="tx1"/>
          </a:fontRef>
        </p:style>
      </p:cxnSp>
      <p:pic>
        <p:nvPicPr>
          <p:cNvPr id="4" name="Grafik 3" descr="Ein Bild, das Text, Schild, Uhr enthält.&#10;&#10;Automatisch generierte Beschreibung">
            <a:extLst>
              <a:ext uri="{FF2B5EF4-FFF2-40B4-BE49-F238E27FC236}">
                <a16:creationId xmlns:a16="http://schemas.microsoft.com/office/drawing/2014/main" id="{F23053D9-3910-00E8-34A7-FBCF7020D7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3" name="Date Placeholder 3">
            <a:extLst>
              <a:ext uri="{FF2B5EF4-FFF2-40B4-BE49-F238E27FC236}">
                <a16:creationId xmlns:a16="http://schemas.microsoft.com/office/drawing/2014/main" id="{A36D42C1-9A6D-A6DA-2BD3-AD949954B0B3}"/>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6" name="Grafik 5">
            <a:extLst>
              <a:ext uri="{FF2B5EF4-FFF2-40B4-BE49-F238E27FC236}">
                <a16:creationId xmlns:a16="http://schemas.microsoft.com/office/drawing/2014/main" id="{14C6CDD7-9AC5-BE51-0404-F1C298B11484}"/>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531" b="116"/>
          <a:stretch/>
        </p:blipFill>
        <p:spPr>
          <a:xfrm>
            <a:off x="0" y="0"/>
            <a:ext cx="6858000" cy="3832958"/>
          </a:xfrm>
          <a:prstGeom prst="rect">
            <a:avLst/>
          </a:prstGeom>
        </p:spPr>
      </p:pic>
      <p:pic>
        <p:nvPicPr>
          <p:cNvPr id="7" name="Grafik 6">
            <a:extLst>
              <a:ext uri="{FF2B5EF4-FFF2-40B4-BE49-F238E27FC236}">
                <a16:creationId xmlns:a16="http://schemas.microsoft.com/office/drawing/2014/main" id="{FE11AF2C-1D40-917A-6F64-0CFA97106F3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76784" y="8427437"/>
            <a:ext cx="1108313" cy="459453"/>
          </a:xfrm>
          <a:prstGeom prst="rect">
            <a:avLst/>
          </a:prstGeom>
        </p:spPr>
      </p:pic>
    </p:spTree>
    <p:extLst>
      <p:ext uri="{BB962C8B-B14F-4D97-AF65-F5344CB8AC3E}">
        <p14:creationId xmlns:p14="http://schemas.microsoft.com/office/powerpoint/2010/main" val="3703750940"/>
      </p:ext>
    </p:extLst>
  </p:cSld>
  <p:clrMap bg1="lt1" tx1="dk1" bg2="lt2" tx2="dk2" accent1="accent1" accent2="accent2" accent3="accent3" accent4="accent4" accent5="accent5" accent6="accent6" hlink="hlink" folHlink="folHlink"/>
  <p:sldLayoutIdLst>
    <p:sldLayoutId id="2147483821" r:id="rId1"/>
    <p:sldLayoutId id="2147483822" r:id="rId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E2F5CCB5-2CA2-921B-8D79-D157EAB1BD8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22346" b="11966"/>
          <a:stretch/>
        </p:blipFill>
        <p:spPr>
          <a:xfrm>
            <a:off x="0" y="0"/>
            <a:ext cx="6858000" cy="2534194"/>
          </a:xfrm>
          <a:prstGeom prst="rect">
            <a:avLst/>
          </a:prstGeom>
        </p:spPr>
      </p:pic>
      <p:pic>
        <p:nvPicPr>
          <p:cNvPr id="28" name="Grafik 27" descr="Ein Bild, das Text, Schild, Uhr enthält.&#10;&#10;Automatisch generierte Beschreibung">
            <a:extLst>
              <a:ext uri="{FF2B5EF4-FFF2-40B4-BE49-F238E27FC236}">
                <a16:creationId xmlns:a16="http://schemas.microsoft.com/office/drawing/2014/main" id="{7C7A963A-527F-AE93-8F45-20F7FCC66D2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6" name="Rechteck 9">
            <a:extLst>
              <a:ext uri="{FF2B5EF4-FFF2-40B4-BE49-F238E27FC236}">
                <a16:creationId xmlns:a16="http://schemas.microsoft.com/office/drawing/2014/main" id="{52F0AA5E-B1CD-713F-1650-F09F86D196B3}"/>
              </a:ext>
            </a:extLst>
          </p:cNvPr>
          <p:cNvSpPr/>
          <p:nvPr userDrawn="1"/>
        </p:nvSpPr>
        <p:spPr>
          <a:xfrm>
            <a:off x="1730372" y="1"/>
            <a:ext cx="5131272" cy="2547256"/>
          </a:xfrm>
          <a:prstGeom prst="rect">
            <a:avLst/>
          </a:prstGeom>
          <a:solidFill>
            <a:srgbClr val="D1E0CC">
              <a:alpha val="93000"/>
            </a:srgbClr>
          </a:solidFill>
          <a:ln>
            <a:solidFill>
              <a:srgbClr val="F2F2F2">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800" b="1" noProof="0" dirty="0">
                <a:solidFill>
                  <a:schemeClr val="tx1"/>
                </a:solidFill>
                <a:latin typeface="Segoe UI" panose="020B0502040204020203" pitchFamily="34" charset="0"/>
                <a:cs typeface="Segoe UI" panose="020B0502040204020203" pitchFamily="34" charset="0"/>
              </a:rPr>
              <a:t>Please tell us how you found out about the challenge? </a:t>
            </a:r>
          </a:p>
          <a:p>
            <a:pPr lvl="0">
              <a:defRPr/>
            </a:pPr>
            <a:r>
              <a:rPr lang="en-US" sz="1800" b="1" noProof="0" dirty="0">
                <a:solidFill>
                  <a:schemeClr val="tx1"/>
                </a:solidFill>
                <a:latin typeface="Segoe UI" panose="020B0502040204020203" pitchFamily="34" charset="0"/>
                <a:cs typeface="Segoe UI" panose="020B0502040204020203" pitchFamily="34" charset="0"/>
              </a:rPr>
              <a:t>Select one from the following options:</a:t>
            </a:r>
          </a:p>
        </p:txBody>
      </p:sp>
      <p:sp>
        <p:nvSpPr>
          <p:cNvPr id="3" name="Date Placeholder 3">
            <a:extLst>
              <a:ext uri="{FF2B5EF4-FFF2-40B4-BE49-F238E27FC236}">
                <a16:creationId xmlns:a16="http://schemas.microsoft.com/office/drawing/2014/main" id="{BBB2EB02-C36D-5BCD-063B-568FE6B351A6}"/>
              </a:ext>
            </a:extLst>
          </p:cNvPr>
          <p:cNvSpPr txBox="1">
            <a:spLocks/>
          </p:cNvSpPr>
          <p:nvPr userDrawn="1"/>
        </p:nvSpPr>
        <p:spPr>
          <a:xfrm>
            <a:off x="2657474" y="8371717"/>
            <a:ext cx="1731646" cy="486833"/>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rgbClr val="404040"/>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de-DE" sz="1000" dirty="0">
                <a:solidFill>
                  <a:schemeClr val="tx1"/>
                </a:solidFill>
              </a:rPr>
              <a:t>Innovate 2030 – </a:t>
            </a:r>
          </a:p>
          <a:p>
            <a:r>
              <a:rPr lang="de-DE" sz="1000" dirty="0">
                <a:solidFill>
                  <a:schemeClr val="tx1"/>
                </a:solidFill>
              </a:rPr>
              <a:t>SDG 13 Climate Action</a:t>
            </a:r>
          </a:p>
        </p:txBody>
      </p:sp>
      <p:pic>
        <p:nvPicPr>
          <p:cNvPr id="5" name="Grafik 4">
            <a:extLst>
              <a:ext uri="{FF2B5EF4-FFF2-40B4-BE49-F238E27FC236}">
                <a16:creationId xmlns:a16="http://schemas.microsoft.com/office/drawing/2014/main" id="{BBEF01B5-C991-569C-1AE8-7730973D191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76784" y="8427437"/>
            <a:ext cx="1108313" cy="459453"/>
          </a:xfrm>
          <a:prstGeom prst="rect">
            <a:avLst/>
          </a:prstGeom>
        </p:spPr>
      </p:pic>
    </p:spTree>
    <p:extLst>
      <p:ext uri="{BB962C8B-B14F-4D97-AF65-F5344CB8AC3E}">
        <p14:creationId xmlns:p14="http://schemas.microsoft.com/office/powerpoint/2010/main" val="826027925"/>
      </p:ext>
    </p:extLst>
  </p:cSld>
  <p:clrMap bg1="lt1" tx1="dk1" bg2="lt2" tx2="dk2" accent1="accent1" accent2="accent2" accent3="accent3" accent4="accent4" accent5="accent5" accent6="accent6" hlink="hlink" folHlink="folHlink"/>
  <p:sldLayoutIdLst>
    <p:sldLayoutId id="214748383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hyperlink" Target="https://app.ekipa.de/challenges" TargetMode="External"/><Relationship Id="rId2" Type="http://schemas.openxmlformats.org/officeDocument/2006/relationships/hyperlink" Target="mailto:hello@ekipa.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650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0CE1170-0D0D-1854-A446-AA2337FF900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20612762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ED8764D-2D6F-0F02-544E-F8B12702F6DB}"/>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17594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24DB219-2341-A724-BD24-D8FC4BC600B8}"/>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27162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F557360-4B68-197F-8908-B2D66E6C4D12}"/>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9517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EA77569-D6F3-0FAA-79A8-A7397FDE5733}"/>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2804849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F3194063-CC78-3521-8E45-6D5F5806B385}"/>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32303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C6B24A0-C609-7E38-D4B4-25AFE5C9322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951240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a:extLst>
              <a:ext uri="{FF2B5EF4-FFF2-40B4-BE49-F238E27FC236}">
                <a16:creationId xmlns:a16="http://schemas.microsoft.com/office/drawing/2014/main" id="{810A910A-9F79-F334-A847-DDD0D3371118}"/>
              </a:ext>
            </a:extLst>
          </p:cNvPr>
          <p:cNvSpPr txBox="1"/>
          <p:nvPr/>
        </p:nvSpPr>
        <p:spPr>
          <a:xfrm>
            <a:off x="370609" y="4396587"/>
            <a:ext cx="3429000" cy="461665"/>
          </a:xfrm>
          <a:prstGeom prst="rect">
            <a:avLst/>
          </a:prstGeom>
          <a:noFill/>
        </p:spPr>
        <p:txBody>
          <a:bodyPr wrap="square">
            <a:spAutoFit/>
          </a:bodyPr>
          <a:lstStyle/>
          <a:p>
            <a:pPr algn="just">
              <a:defRPr/>
            </a:pPr>
            <a:endParaRPr lang="en-US" sz="1200" dirty="0">
              <a:solidFill>
                <a:schemeClr val="tx1"/>
              </a:solidFill>
              <a:latin typeface="Segoe UI" panose="020B0502040204020203" pitchFamily="34" charset="0"/>
              <a:cs typeface="Segoe UI" panose="020B0502040204020203" pitchFamily="34" charset="0"/>
            </a:endParaRPr>
          </a:p>
          <a:p>
            <a:pPr algn="just">
              <a:defRPr/>
            </a:pPr>
            <a:r>
              <a:rPr lang="en-US" sz="1200" dirty="0">
                <a:solidFill>
                  <a:schemeClr val="accent1"/>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projects@ekipa.de</a:t>
            </a:r>
            <a:endParaRPr lang="en-US" sz="1200" dirty="0">
              <a:solidFill>
                <a:schemeClr val="accent1"/>
              </a:solidFill>
              <a:latin typeface="Segoe UI" panose="020B0502040204020203" pitchFamily="34" charset="0"/>
              <a:cs typeface="Segoe UI" panose="020B0502040204020203" pitchFamily="34" charset="0"/>
            </a:endParaRPr>
          </a:p>
        </p:txBody>
      </p:sp>
      <p:sp>
        <p:nvSpPr>
          <p:cNvPr id="5" name="Textfeld 4">
            <a:extLst>
              <a:ext uri="{FF2B5EF4-FFF2-40B4-BE49-F238E27FC236}">
                <a16:creationId xmlns:a16="http://schemas.microsoft.com/office/drawing/2014/main" id="{BF8510C9-78A2-A15F-F53C-5EEEF13A15C1}"/>
              </a:ext>
            </a:extLst>
          </p:cNvPr>
          <p:cNvSpPr txBox="1"/>
          <p:nvPr/>
        </p:nvSpPr>
        <p:spPr>
          <a:xfrm>
            <a:off x="4236027" y="7740135"/>
            <a:ext cx="3429000" cy="276999"/>
          </a:xfrm>
          <a:prstGeom prst="rect">
            <a:avLst/>
          </a:prstGeom>
          <a:noFill/>
        </p:spPr>
        <p:txBody>
          <a:bodyPr wrap="square">
            <a:spAutoFit/>
          </a:bodyPr>
          <a:lstStyle/>
          <a:p>
            <a:r>
              <a:rPr lang="en-AU" sz="1200" b="1" noProof="0" dirty="0">
                <a:solidFill>
                  <a:schemeClr val="tx1"/>
                </a:solidFill>
                <a:latin typeface="Segoe UI" panose="020B0502040204020203" pitchFamily="34" charset="0"/>
                <a:cs typeface="Segoe UI" panose="020B0502040204020203" pitchFamily="34" charset="0"/>
                <a:hlinkClick r:id="rId3"/>
              </a:rPr>
              <a:t>app.ekipa.de </a:t>
            </a:r>
            <a:endParaRPr lang="de-DE" sz="1200" dirty="0"/>
          </a:p>
        </p:txBody>
      </p:sp>
    </p:spTree>
    <p:extLst>
      <p:ext uri="{BB962C8B-B14F-4D97-AF65-F5344CB8AC3E}">
        <p14:creationId xmlns:p14="http://schemas.microsoft.com/office/powerpoint/2010/main" val="3995955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6B2C514-50AA-28C7-4DAA-AB24C98ED89C}"/>
              </a:ext>
            </a:extLst>
          </p:cNvPr>
          <p:cNvSpPr>
            <a:spLocks noGrp="1"/>
          </p:cNvSpPr>
          <p:nvPr>
            <p:ph type="body" sz="quarter" idx="12"/>
          </p:nvPr>
        </p:nvSpPr>
        <p:spPr/>
        <p:txBody>
          <a:bodyPr/>
          <a:lstStyle/>
          <a:p>
            <a:endParaRPr lang="de-DE" dirty="0"/>
          </a:p>
        </p:txBody>
      </p:sp>
    </p:spTree>
    <p:extLst>
      <p:ext uri="{BB962C8B-B14F-4D97-AF65-F5344CB8AC3E}">
        <p14:creationId xmlns:p14="http://schemas.microsoft.com/office/powerpoint/2010/main" val="3439046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9782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CED62A1-BD2A-BFFB-D47E-C3A05186F76E}"/>
              </a:ext>
            </a:extLst>
          </p:cNvPr>
          <p:cNvSpPr>
            <a:spLocks noGrp="1"/>
          </p:cNvSpPr>
          <p:nvPr>
            <p:ph type="body" sz="quarter" idx="13"/>
          </p:nvPr>
        </p:nvSpPr>
        <p:spPr/>
        <p:txBody>
          <a:bodyPr/>
          <a:lstStyle/>
          <a:p>
            <a:endParaRPr lang="de-DE"/>
          </a:p>
        </p:txBody>
      </p:sp>
    </p:spTree>
    <p:extLst>
      <p:ext uri="{BB962C8B-B14F-4D97-AF65-F5344CB8AC3E}">
        <p14:creationId xmlns:p14="http://schemas.microsoft.com/office/powerpoint/2010/main" val="1597968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28D381E1-3FB2-8C22-7148-E826BE6B4053}"/>
              </a:ext>
            </a:extLst>
          </p:cNvPr>
          <p:cNvSpPr>
            <a:spLocks noGrp="1"/>
          </p:cNvSpPr>
          <p:nvPr>
            <p:ph type="body" sz="quarter" idx="25"/>
          </p:nvPr>
        </p:nvSpPr>
        <p:spPr/>
        <p:txBody>
          <a:bodyPr/>
          <a:lstStyle/>
          <a:p>
            <a:endParaRPr lang="de-DE"/>
          </a:p>
        </p:txBody>
      </p:sp>
      <p:sp>
        <p:nvSpPr>
          <p:cNvPr id="3" name="Textplatzhalter 2">
            <a:extLst>
              <a:ext uri="{FF2B5EF4-FFF2-40B4-BE49-F238E27FC236}">
                <a16:creationId xmlns:a16="http://schemas.microsoft.com/office/drawing/2014/main" id="{9736F842-97CD-F622-E862-642D463BA5D0}"/>
              </a:ext>
            </a:extLst>
          </p:cNvPr>
          <p:cNvSpPr>
            <a:spLocks noGrp="1"/>
          </p:cNvSpPr>
          <p:nvPr>
            <p:ph type="body" sz="quarter" idx="32"/>
          </p:nvPr>
        </p:nvSpPr>
        <p:spPr/>
        <p:txBody>
          <a:bodyPr/>
          <a:lstStyle/>
          <a:p>
            <a:endParaRPr lang="de-DE" dirty="0"/>
          </a:p>
        </p:txBody>
      </p:sp>
      <p:sp>
        <p:nvSpPr>
          <p:cNvPr id="4" name="Textplatzhalter 3">
            <a:extLst>
              <a:ext uri="{FF2B5EF4-FFF2-40B4-BE49-F238E27FC236}">
                <a16:creationId xmlns:a16="http://schemas.microsoft.com/office/drawing/2014/main" id="{09C3DC13-618F-49C3-27A3-099B6F3D9382}"/>
              </a:ext>
            </a:extLst>
          </p:cNvPr>
          <p:cNvSpPr>
            <a:spLocks noGrp="1"/>
          </p:cNvSpPr>
          <p:nvPr>
            <p:ph type="body" sz="quarter" idx="39"/>
          </p:nvPr>
        </p:nvSpPr>
        <p:spPr/>
        <p:txBody>
          <a:bodyPr/>
          <a:lstStyle/>
          <a:p>
            <a:endParaRPr lang="de-DE">
              <a:solidFill>
                <a:schemeClr val="accent5"/>
              </a:solidFill>
            </a:endParaRPr>
          </a:p>
        </p:txBody>
      </p:sp>
      <p:sp>
        <p:nvSpPr>
          <p:cNvPr id="5" name="Textplatzhalter 4">
            <a:extLst>
              <a:ext uri="{FF2B5EF4-FFF2-40B4-BE49-F238E27FC236}">
                <a16:creationId xmlns:a16="http://schemas.microsoft.com/office/drawing/2014/main" id="{675A1017-AA3C-F151-6466-DE87872F04F8}"/>
              </a:ext>
            </a:extLst>
          </p:cNvPr>
          <p:cNvSpPr>
            <a:spLocks noGrp="1"/>
          </p:cNvSpPr>
          <p:nvPr>
            <p:ph type="body" sz="quarter" idx="40"/>
          </p:nvPr>
        </p:nvSpPr>
        <p:spPr/>
        <p:txBody>
          <a:bodyPr/>
          <a:lstStyle/>
          <a:p>
            <a:endParaRPr lang="de-DE">
              <a:solidFill>
                <a:schemeClr val="accent5"/>
              </a:solidFill>
            </a:endParaRPr>
          </a:p>
        </p:txBody>
      </p:sp>
      <p:sp>
        <p:nvSpPr>
          <p:cNvPr id="6" name="Textplatzhalter 5">
            <a:extLst>
              <a:ext uri="{FF2B5EF4-FFF2-40B4-BE49-F238E27FC236}">
                <a16:creationId xmlns:a16="http://schemas.microsoft.com/office/drawing/2014/main" id="{18610B49-1E6F-5BD1-83DC-951F17B71D70}"/>
              </a:ext>
            </a:extLst>
          </p:cNvPr>
          <p:cNvSpPr>
            <a:spLocks noGrp="1"/>
          </p:cNvSpPr>
          <p:nvPr>
            <p:ph type="body" sz="quarter" idx="41"/>
          </p:nvPr>
        </p:nvSpPr>
        <p:spPr/>
        <p:txBody>
          <a:bodyPr/>
          <a:lstStyle/>
          <a:p>
            <a:endParaRPr lang="de-DE">
              <a:solidFill>
                <a:schemeClr val="accent5"/>
              </a:solidFill>
            </a:endParaRPr>
          </a:p>
        </p:txBody>
      </p:sp>
      <p:sp>
        <p:nvSpPr>
          <p:cNvPr id="7" name="Textplatzhalter 6">
            <a:extLst>
              <a:ext uri="{FF2B5EF4-FFF2-40B4-BE49-F238E27FC236}">
                <a16:creationId xmlns:a16="http://schemas.microsoft.com/office/drawing/2014/main" id="{6F2F5BBF-A384-EB73-CA27-956CBFFE1797}"/>
              </a:ext>
            </a:extLst>
          </p:cNvPr>
          <p:cNvSpPr>
            <a:spLocks noGrp="1"/>
          </p:cNvSpPr>
          <p:nvPr>
            <p:ph type="body" sz="quarter" idx="45"/>
          </p:nvPr>
        </p:nvSpPr>
        <p:spPr/>
        <p:txBody>
          <a:bodyPr/>
          <a:lstStyle/>
          <a:p>
            <a:endParaRPr lang="de-DE"/>
          </a:p>
        </p:txBody>
      </p:sp>
      <p:sp>
        <p:nvSpPr>
          <p:cNvPr id="8" name="Textplatzhalter 7">
            <a:extLst>
              <a:ext uri="{FF2B5EF4-FFF2-40B4-BE49-F238E27FC236}">
                <a16:creationId xmlns:a16="http://schemas.microsoft.com/office/drawing/2014/main" id="{5A499B3D-6CD0-C626-5142-822E8E3EF54E}"/>
              </a:ext>
            </a:extLst>
          </p:cNvPr>
          <p:cNvSpPr>
            <a:spLocks noGrp="1"/>
          </p:cNvSpPr>
          <p:nvPr>
            <p:ph type="body" sz="quarter" idx="46"/>
          </p:nvPr>
        </p:nvSpPr>
        <p:spPr/>
        <p:txBody>
          <a:bodyPr/>
          <a:lstStyle/>
          <a:p>
            <a:endParaRPr lang="de-DE" dirty="0"/>
          </a:p>
        </p:txBody>
      </p:sp>
      <p:sp>
        <p:nvSpPr>
          <p:cNvPr id="9" name="Textplatzhalter 8">
            <a:extLst>
              <a:ext uri="{FF2B5EF4-FFF2-40B4-BE49-F238E27FC236}">
                <a16:creationId xmlns:a16="http://schemas.microsoft.com/office/drawing/2014/main" id="{DECE53D7-4032-30CE-DD30-2E6A69B76B4F}"/>
              </a:ext>
            </a:extLst>
          </p:cNvPr>
          <p:cNvSpPr>
            <a:spLocks noGrp="1"/>
          </p:cNvSpPr>
          <p:nvPr>
            <p:ph type="body" sz="quarter" idx="51"/>
          </p:nvPr>
        </p:nvSpPr>
        <p:spPr/>
        <p:txBody>
          <a:bodyPr/>
          <a:lstStyle/>
          <a:p>
            <a:endParaRPr lang="de-DE"/>
          </a:p>
        </p:txBody>
      </p:sp>
      <p:sp>
        <p:nvSpPr>
          <p:cNvPr id="10" name="Textplatzhalter 9">
            <a:extLst>
              <a:ext uri="{FF2B5EF4-FFF2-40B4-BE49-F238E27FC236}">
                <a16:creationId xmlns:a16="http://schemas.microsoft.com/office/drawing/2014/main" id="{97AF6463-E742-43FC-C133-3D7A30A18A54}"/>
              </a:ext>
            </a:extLst>
          </p:cNvPr>
          <p:cNvSpPr>
            <a:spLocks noGrp="1"/>
          </p:cNvSpPr>
          <p:nvPr>
            <p:ph type="body" sz="quarter" idx="52"/>
          </p:nvPr>
        </p:nvSpPr>
        <p:spPr/>
        <p:txBody>
          <a:bodyPr/>
          <a:lstStyle/>
          <a:p>
            <a:endParaRPr lang="de-DE"/>
          </a:p>
        </p:txBody>
      </p:sp>
      <p:sp>
        <p:nvSpPr>
          <p:cNvPr id="11" name="Textplatzhalter 10">
            <a:extLst>
              <a:ext uri="{FF2B5EF4-FFF2-40B4-BE49-F238E27FC236}">
                <a16:creationId xmlns:a16="http://schemas.microsoft.com/office/drawing/2014/main" id="{037B041D-D9FD-0289-4567-83FB4E7704A6}"/>
              </a:ext>
            </a:extLst>
          </p:cNvPr>
          <p:cNvSpPr>
            <a:spLocks noGrp="1"/>
          </p:cNvSpPr>
          <p:nvPr>
            <p:ph type="body" sz="quarter" idx="53"/>
          </p:nvPr>
        </p:nvSpPr>
        <p:spPr/>
        <p:txBody>
          <a:bodyPr/>
          <a:lstStyle/>
          <a:p>
            <a:endParaRPr lang="de-DE" dirty="0"/>
          </a:p>
        </p:txBody>
      </p:sp>
      <p:sp>
        <p:nvSpPr>
          <p:cNvPr id="12" name="Textplatzhalter 11">
            <a:extLst>
              <a:ext uri="{FF2B5EF4-FFF2-40B4-BE49-F238E27FC236}">
                <a16:creationId xmlns:a16="http://schemas.microsoft.com/office/drawing/2014/main" id="{5E3C34E3-98F8-83B9-9015-6CF0B4FE7549}"/>
              </a:ext>
            </a:extLst>
          </p:cNvPr>
          <p:cNvSpPr>
            <a:spLocks noGrp="1"/>
          </p:cNvSpPr>
          <p:nvPr>
            <p:ph type="body" sz="quarter" idx="54"/>
          </p:nvPr>
        </p:nvSpPr>
        <p:spPr/>
        <p:txBody>
          <a:bodyPr/>
          <a:lstStyle/>
          <a:p>
            <a:endParaRPr lang="de-DE"/>
          </a:p>
        </p:txBody>
      </p:sp>
      <p:sp>
        <p:nvSpPr>
          <p:cNvPr id="13" name="Textplatzhalter 12">
            <a:extLst>
              <a:ext uri="{FF2B5EF4-FFF2-40B4-BE49-F238E27FC236}">
                <a16:creationId xmlns:a16="http://schemas.microsoft.com/office/drawing/2014/main" id="{E860E704-6B7F-643A-E04E-68F1BAD7DF3F}"/>
              </a:ext>
            </a:extLst>
          </p:cNvPr>
          <p:cNvSpPr>
            <a:spLocks noGrp="1"/>
          </p:cNvSpPr>
          <p:nvPr>
            <p:ph type="body" sz="quarter" idx="55"/>
          </p:nvPr>
        </p:nvSpPr>
        <p:spPr/>
        <p:txBody>
          <a:bodyPr/>
          <a:lstStyle/>
          <a:p>
            <a:endParaRPr lang="de-DE"/>
          </a:p>
        </p:txBody>
      </p:sp>
      <p:sp>
        <p:nvSpPr>
          <p:cNvPr id="14" name="Textplatzhalter 13">
            <a:extLst>
              <a:ext uri="{FF2B5EF4-FFF2-40B4-BE49-F238E27FC236}">
                <a16:creationId xmlns:a16="http://schemas.microsoft.com/office/drawing/2014/main" id="{8C573D81-D07C-33D4-5488-648C37E5D434}"/>
              </a:ext>
            </a:extLst>
          </p:cNvPr>
          <p:cNvSpPr>
            <a:spLocks noGrp="1"/>
          </p:cNvSpPr>
          <p:nvPr>
            <p:ph type="body" sz="quarter" idx="56"/>
          </p:nvPr>
        </p:nvSpPr>
        <p:spPr/>
        <p:txBody>
          <a:bodyPr/>
          <a:lstStyle/>
          <a:p>
            <a:endParaRPr lang="de-DE"/>
          </a:p>
        </p:txBody>
      </p:sp>
      <p:sp>
        <p:nvSpPr>
          <p:cNvPr id="15" name="Textplatzhalter 14">
            <a:extLst>
              <a:ext uri="{FF2B5EF4-FFF2-40B4-BE49-F238E27FC236}">
                <a16:creationId xmlns:a16="http://schemas.microsoft.com/office/drawing/2014/main" id="{53CA6F2E-7AC0-A7A9-5525-34170AA0D563}"/>
              </a:ext>
            </a:extLst>
          </p:cNvPr>
          <p:cNvSpPr>
            <a:spLocks noGrp="1"/>
          </p:cNvSpPr>
          <p:nvPr>
            <p:ph type="body" sz="quarter" idx="57"/>
          </p:nvPr>
        </p:nvSpPr>
        <p:spPr/>
        <p:txBody>
          <a:bodyPr/>
          <a:lstStyle/>
          <a:p>
            <a:endParaRPr lang="de-DE"/>
          </a:p>
        </p:txBody>
      </p:sp>
      <p:sp>
        <p:nvSpPr>
          <p:cNvPr id="16" name="Textplatzhalter 15">
            <a:extLst>
              <a:ext uri="{FF2B5EF4-FFF2-40B4-BE49-F238E27FC236}">
                <a16:creationId xmlns:a16="http://schemas.microsoft.com/office/drawing/2014/main" id="{D28FB88C-A031-4348-986E-B2DC3B41A84E}"/>
              </a:ext>
            </a:extLst>
          </p:cNvPr>
          <p:cNvSpPr>
            <a:spLocks noGrp="1"/>
          </p:cNvSpPr>
          <p:nvPr>
            <p:ph type="body" sz="quarter" idx="58"/>
          </p:nvPr>
        </p:nvSpPr>
        <p:spPr/>
        <p:txBody>
          <a:bodyPr/>
          <a:lstStyle/>
          <a:p>
            <a:endParaRPr lang="de-DE"/>
          </a:p>
        </p:txBody>
      </p:sp>
      <p:sp>
        <p:nvSpPr>
          <p:cNvPr id="17" name="Textplatzhalter 16">
            <a:extLst>
              <a:ext uri="{FF2B5EF4-FFF2-40B4-BE49-F238E27FC236}">
                <a16:creationId xmlns:a16="http://schemas.microsoft.com/office/drawing/2014/main" id="{A3E8210D-2A03-91D4-D348-FD3017135012}"/>
              </a:ext>
            </a:extLst>
          </p:cNvPr>
          <p:cNvSpPr>
            <a:spLocks noGrp="1"/>
          </p:cNvSpPr>
          <p:nvPr>
            <p:ph type="body" sz="quarter" idx="59"/>
          </p:nvPr>
        </p:nvSpPr>
        <p:spPr/>
        <p:txBody>
          <a:bodyPr/>
          <a:lstStyle/>
          <a:p>
            <a:endParaRPr lang="de-DE"/>
          </a:p>
        </p:txBody>
      </p:sp>
      <p:sp>
        <p:nvSpPr>
          <p:cNvPr id="18" name="Textplatzhalter 17">
            <a:extLst>
              <a:ext uri="{FF2B5EF4-FFF2-40B4-BE49-F238E27FC236}">
                <a16:creationId xmlns:a16="http://schemas.microsoft.com/office/drawing/2014/main" id="{B0C9E609-5856-2489-7BFE-A90DEFDA8447}"/>
              </a:ext>
            </a:extLst>
          </p:cNvPr>
          <p:cNvSpPr>
            <a:spLocks noGrp="1"/>
          </p:cNvSpPr>
          <p:nvPr>
            <p:ph type="body" sz="quarter" idx="60"/>
          </p:nvPr>
        </p:nvSpPr>
        <p:spPr/>
        <p:txBody>
          <a:bodyPr/>
          <a:lstStyle/>
          <a:p>
            <a:endParaRPr lang="de-DE"/>
          </a:p>
        </p:txBody>
      </p:sp>
      <p:sp>
        <p:nvSpPr>
          <p:cNvPr id="19" name="Textplatzhalter 18">
            <a:extLst>
              <a:ext uri="{FF2B5EF4-FFF2-40B4-BE49-F238E27FC236}">
                <a16:creationId xmlns:a16="http://schemas.microsoft.com/office/drawing/2014/main" id="{9A33BE20-8DC8-4474-DF70-61C2EDFC4E02}"/>
              </a:ext>
            </a:extLst>
          </p:cNvPr>
          <p:cNvSpPr>
            <a:spLocks noGrp="1"/>
          </p:cNvSpPr>
          <p:nvPr>
            <p:ph type="body" sz="quarter" idx="61"/>
          </p:nvPr>
        </p:nvSpPr>
        <p:spPr/>
        <p:txBody>
          <a:bodyPr/>
          <a:lstStyle/>
          <a:p>
            <a:endParaRPr lang="de-DE"/>
          </a:p>
        </p:txBody>
      </p:sp>
      <p:sp>
        <p:nvSpPr>
          <p:cNvPr id="20" name="Textplatzhalter 19">
            <a:extLst>
              <a:ext uri="{FF2B5EF4-FFF2-40B4-BE49-F238E27FC236}">
                <a16:creationId xmlns:a16="http://schemas.microsoft.com/office/drawing/2014/main" id="{72CB8D32-92FB-68EF-FCB2-1D8111E1338B}"/>
              </a:ext>
            </a:extLst>
          </p:cNvPr>
          <p:cNvSpPr>
            <a:spLocks noGrp="1"/>
          </p:cNvSpPr>
          <p:nvPr>
            <p:ph type="body" sz="quarter" idx="62"/>
          </p:nvPr>
        </p:nvSpPr>
        <p:spPr/>
        <p:txBody>
          <a:bodyPr/>
          <a:lstStyle/>
          <a:p>
            <a:endParaRPr lang="de-DE"/>
          </a:p>
        </p:txBody>
      </p:sp>
      <p:sp>
        <p:nvSpPr>
          <p:cNvPr id="21" name="Textplatzhalter 20">
            <a:extLst>
              <a:ext uri="{FF2B5EF4-FFF2-40B4-BE49-F238E27FC236}">
                <a16:creationId xmlns:a16="http://schemas.microsoft.com/office/drawing/2014/main" id="{6D2E5D0E-6321-DEEF-4AA7-FEA8A12541E0}"/>
              </a:ext>
            </a:extLst>
          </p:cNvPr>
          <p:cNvSpPr>
            <a:spLocks noGrp="1"/>
          </p:cNvSpPr>
          <p:nvPr>
            <p:ph type="body" sz="quarter" idx="63"/>
          </p:nvPr>
        </p:nvSpPr>
        <p:spPr/>
        <p:txBody>
          <a:bodyPr/>
          <a:lstStyle/>
          <a:p>
            <a:endParaRPr lang="de-DE" dirty="0"/>
          </a:p>
        </p:txBody>
      </p:sp>
      <p:sp>
        <p:nvSpPr>
          <p:cNvPr id="22" name="Textplatzhalter 21">
            <a:extLst>
              <a:ext uri="{FF2B5EF4-FFF2-40B4-BE49-F238E27FC236}">
                <a16:creationId xmlns:a16="http://schemas.microsoft.com/office/drawing/2014/main" id="{7C2904F0-56F0-36FC-65E3-F69B30DA1F42}"/>
              </a:ext>
            </a:extLst>
          </p:cNvPr>
          <p:cNvSpPr>
            <a:spLocks noGrp="1"/>
          </p:cNvSpPr>
          <p:nvPr>
            <p:ph type="body" sz="quarter" idx="64"/>
          </p:nvPr>
        </p:nvSpPr>
        <p:spPr/>
        <p:txBody>
          <a:bodyPr/>
          <a:lstStyle/>
          <a:p>
            <a:endParaRPr lang="de-DE"/>
          </a:p>
        </p:txBody>
      </p:sp>
      <p:sp>
        <p:nvSpPr>
          <p:cNvPr id="23" name="Textplatzhalter 22">
            <a:extLst>
              <a:ext uri="{FF2B5EF4-FFF2-40B4-BE49-F238E27FC236}">
                <a16:creationId xmlns:a16="http://schemas.microsoft.com/office/drawing/2014/main" id="{9049FB82-C368-0006-8FD2-2DEA52E4B2A0}"/>
              </a:ext>
            </a:extLst>
          </p:cNvPr>
          <p:cNvSpPr>
            <a:spLocks noGrp="1"/>
          </p:cNvSpPr>
          <p:nvPr>
            <p:ph type="body" sz="quarter" idx="65"/>
          </p:nvPr>
        </p:nvSpPr>
        <p:spPr/>
        <p:txBody>
          <a:bodyPr/>
          <a:lstStyle/>
          <a:p>
            <a:endParaRPr lang="de-DE"/>
          </a:p>
        </p:txBody>
      </p:sp>
      <p:sp>
        <p:nvSpPr>
          <p:cNvPr id="24" name="Textplatzhalter 23">
            <a:extLst>
              <a:ext uri="{FF2B5EF4-FFF2-40B4-BE49-F238E27FC236}">
                <a16:creationId xmlns:a16="http://schemas.microsoft.com/office/drawing/2014/main" id="{35994ACA-6974-A9D9-6888-2870D4244A1B}"/>
              </a:ext>
            </a:extLst>
          </p:cNvPr>
          <p:cNvSpPr>
            <a:spLocks noGrp="1"/>
          </p:cNvSpPr>
          <p:nvPr>
            <p:ph type="body" sz="quarter" idx="66"/>
          </p:nvPr>
        </p:nvSpPr>
        <p:spPr/>
        <p:txBody>
          <a:bodyPr/>
          <a:lstStyle/>
          <a:p>
            <a:endParaRPr lang="de-DE"/>
          </a:p>
        </p:txBody>
      </p:sp>
      <p:sp>
        <p:nvSpPr>
          <p:cNvPr id="25" name="Textplatzhalter 24">
            <a:extLst>
              <a:ext uri="{FF2B5EF4-FFF2-40B4-BE49-F238E27FC236}">
                <a16:creationId xmlns:a16="http://schemas.microsoft.com/office/drawing/2014/main" id="{2B086DB5-C713-CE7C-D112-230EF4627A8D}"/>
              </a:ext>
            </a:extLst>
          </p:cNvPr>
          <p:cNvSpPr>
            <a:spLocks noGrp="1"/>
          </p:cNvSpPr>
          <p:nvPr>
            <p:ph type="body" sz="quarter" idx="67"/>
          </p:nvPr>
        </p:nvSpPr>
        <p:spPr/>
        <p:txBody>
          <a:bodyPr/>
          <a:lstStyle/>
          <a:p>
            <a:endParaRPr lang="de-DE"/>
          </a:p>
        </p:txBody>
      </p:sp>
      <p:sp>
        <p:nvSpPr>
          <p:cNvPr id="26" name="Textplatzhalter 25">
            <a:extLst>
              <a:ext uri="{FF2B5EF4-FFF2-40B4-BE49-F238E27FC236}">
                <a16:creationId xmlns:a16="http://schemas.microsoft.com/office/drawing/2014/main" id="{1243E12C-2B7E-89DC-A9DE-8CEE9DDFFCC1}"/>
              </a:ext>
            </a:extLst>
          </p:cNvPr>
          <p:cNvSpPr>
            <a:spLocks noGrp="1"/>
          </p:cNvSpPr>
          <p:nvPr>
            <p:ph type="body" sz="quarter" idx="68"/>
          </p:nvPr>
        </p:nvSpPr>
        <p:spPr/>
        <p:txBody>
          <a:bodyPr/>
          <a:lstStyle/>
          <a:p>
            <a:endParaRPr lang="de-DE">
              <a:solidFill>
                <a:schemeClr val="accent5"/>
              </a:solidFill>
            </a:endParaRPr>
          </a:p>
        </p:txBody>
      </p:sp>
      <p:sp>
        <p:nvSpPr>
          <p:cNvPr id="27" name="Textplatzhalter 26">
            <a:extLst>
              <a:ext uri="{FF2B5EF4-FFF2-40B4-BE49-F238E27FC236}">
                <a16:creationId xmlns:a16="http://schemas.microsoft.com/office/drawing/2014/main" id="{A3E04D5D-3857-38C4-27F0-1236461D9314}"/>
              </a:ext>
            </a:extLst>
          </p:cNvPr>
          <p:cNvSpPr>
            <a:spLocks noGrp="1"/>
          </p:cNvSpPr>
          <p:nvPr>
            <p:ph type="body" sz="quarter" idx="69"/>
          </p:nvPr>
        </p:nvSpPr>
        <p:spPr/>
        <p:txBody>
          <a:bodyPr/>
          <a:lstStyle/>
          <a:p>
            <a:endParaRPr lang="de-DE"/>
          </a:p>
        </p:txBody>
      </p:sp>
      <p:sp>
        <p:nvSpPr>
          <p:cNvPr id="28" name="Textplatzhalter 27">
            <a:extLst>
              <a:ext uri="{FF2B5EF4-FFF2-40B4-BE49-F238E27FC236}">
                <a16:creationId xmlns:a16="http://schemas.microsoft.com/office/drawing/2014/main" id="{10AEB6B0-42F7-E51E-0A19-29406787DCE0}"/>
              </a:ext>
            </a:extLst>
          </p:cNvPr>
          <p:cNvSpPr>
            <a:spLocks noGrp="1"/>
          </p:cNvSpPr>
          <p:nvPr>
            <p:ph type="body" sz="quarter" idx="70"/>
          </p:nvPr>
        </p:nvSpPr>
        <p:spPr/>
        <p:txBody>
          <a:bodyPr/>
          <a:lstStyle/>
          <a:p>
            <a:endParaRPr lang="de-DE"/>
          </a:p>
        </p:txBody>
      </p:sp>
      <p:sp>
        <p:nvSpPr>
          <p:cNvPr id="29" name="Textplatzhalter 28">
            <a:extLst>
              <a:ext uri="{FF2B5EF4-FFF2-40B4-BE49-F238E27FC236}">
                <a16:creationId xmlns:a16="http://schemas.microsoft.com/office/drawing/2014/main" id="{9A18ED6C-92CB-7BD0-EE35-A3540762C2B9}"/>
              </a:ext>
            </a:extLst>
          </p:cNvPr>
          <p:cNvSpPr>
            <a:spLocks noGrp="1"/>
          </p:cNvSpPr>
          <p:nvPr>
            <p:ph type="body" sz="quarter" idx="71"/>
          </p:nvPr>
        </p:nvSpPr>
        <p:spPr/>
        <p:txBody>
          <a:bodyPr/>
          <a:lstStyle/>
          <a:p>
            <a:endParaRPr lang="de-DE"/>
          </a:p>
        </p:txBody>
      </p:sp>
      <p:sp>
        <p:nvSpPr>
          <p:cNvPr id="30" name="Textplatzhalter 29">
            <a:extLst>
              <a:ext uri="{FF2B5EF4-FFF2-40B4-BE49-F238E27FC236}">
                <a16:creationId xmlns:a16="http://schemas.microsoft.com/office/drawing/2014/main" id="{E2519A7D-BA76-B181-B8D0-0EB8D6F3E890}"/>
              </a:ext>
            </a:extLst>
          </p:cNvPr>
          <p:cNvSpPr>
            <a:spLocks noGrp="1"/>
          </p:cNvSpPr>
          <p:nvPr>
            <p:ph type="body" sz="quarter" idx="72"/>
          </p:nvPr>
        </p:nvSpPr>
        <p:spPr/>
        <p:txBody>
          <a:bodyPr/>
          <a:lstStyle/>
          <a:p>
            <a:endParaRPr lang="de-DE"/>
          </a:p>
        </p:txBody>
      </p:sp>
      <p:sp>
        <p:nvSpPr>
          <p:cNvPr id="31" name="Textplatzhalter 30">
            <a:extLst>
              <a:ext uri="{FF2B5EF4-FFF2-40B4-BE49-F238E27FC236}">
                <a16:creationId xmlns:a16="http://schemas.microsoft.com/office/drawing/2014/main" id="{C0D6BC4E-6D86-2B49-AC09-4EE8BD8C9BEA}"/>
              </a:ext>
            </a:extLst>
          </p:cNvPr>
          <p:cNvSpPr>
            <a:spLocks noGrp="1"/>
          </p:cNvSpPr>
          <p:nvPr>
            <p:ph type="body" sz="quarter" idx="73"/>
          </p:nvPr>
        </p:nvSpPr>
        <p:spPr/>
        <p:txBody>
          <a:bodyPr/>
          <a:lstStyle/>
          <a:p>
            <a:endParaRPr lang="de-DE"/>
          </a:p>
        </p:txBody>
      </p:sp>
      <p:sp>
        <p:nvSpPr>
          <p:cNvPr id="32" name="Textplatzhalter 31">
            <a:extLst>
              <a:ext uri="{FF2B5EF4-FFF2-40B4-BE49-F238E27FC236}">
                <a16:creationId xmlns:a16="http://schemas.microsoft.com/office/drawing/2014/main" id="{554A6407-7EB4-BAEB-6B92-8776812C1E64}"/>
              </a:ext>
            </a:extLst>
          </p:cNvPr>
          <p:cNvSpPr>
            <a:spLocks noGrp="1"/>
          </p:cNvSpPr>
          <p:nvPr>
            <p:ph type="body" sz="quarter" idx="74"/>
          </p:nvPr>
        </p:nvSpPr>
        <p:spPr/>
        <p:txBody>
          <a:bodyPr/>
          <a:lstStyle/>
          <a:p>
            <a:endParaRPr lang="de-DE"/>
          </a:p>
        </p:txBody>
      </p:sp>
      <p:sp>
        <p:nvSpPr>
          <p:cNvPr id="33" name="Textplatzhalter 32">
            <a:extLst>
              <a:ext uri="{FF2B5EF4-FFF2-40B4-BE49-F238E27FC236}">
                <a16:creationId xmlns:a16="http://schemas.microsoft.com/office/drawing/2014/main" id="{5007F370-1C54-8F55-04C1-18FD5726F652}"/>
              </a:ext>
            </a:extLst>
          </p:cNvPr>
          <p:cNvSpPr>
            <a:spLocks noGrp="1"/>
          </p:cNvSpPr>
          <p:nvPr>
            <p:ph type="body" sz="quarter" idx="75"/>
          </p:nvPr>
        </p:nvSpPr>
        <p:spPr/>
        <p:txBody>
          <a:bodyPr/>
          <a:lstStyle/>
          <a:p>
            <a:endParaRPr lang="de-DE"/>
          </a:p>
        </p:txBody>
      </p:sp>
      <p:sp>
        <p:nvSpPr>
          <p:cNvPr id="34" name="Textplatzhalter 33">
            <a:extLst>
              <a:ext uri="{FF2B5EF4-FFF2-40B4-BE49-F238E27FC236}">
                <a16:creationId xmlns:a16="http://schemas.microsoft.com/office/drawing/2014/main" id="{52AAAFB7-C1D2-F4AE-60A7-38E04CA040DD}"/>
              </a:ext>
            </a:extLst>
          </p:cNvPr>
          <p:cNvSpPr>
            <a:spLocks noGrp="1"/>
          </p:cNvSpPr>
          <p:nvPr>
            <p:ph type="body" sz="quarter" idx="76"/>
          </p:nvPr>
        </p:nvSpPr>
        <p:spPr/>
        <p:txBody>
          <a:bodyPr/>
          <a:lstStyle/>
          <a:p>
            <a:endParaRPr lang="de-DE">
              <a:solidFill>
                <a:schemeClr val="accent5"/>
              </a:solidFill>
            </a:endParaRPr>
          </a:p>
        </p:txBody>
      </p:sp>
      <p:sp>
        <p:nvSpPr>
          <p:cNvPr id="35" name="Textplatzhalter 34">
            <a:extLst>
              <a:ext uri="{FF2B5EF4-FFF2-40B4-BE49-F238E27FC236}">
                <a16:creationId xmlns:a16="http://schemas.microsoft.com/office/drawing/2014/main" id="{90E54BE8-16C3-292D-411F-1A399FC47AF7}"/>
              </a:ext>
            </a:extLst>
          </p:cNvPr>
          <p:cNvSpPr>
            <a:spLocks noGrp="1"/>
          </p:cNvSpPr>
          <p:nvPr>
            <p:ph type="body" sz="quarter" idx="77"/>
          </p:nvPr>
        </p:nvSpPr>
        <p:spPr/>
        <p:txBody>
          <a:bodyPr/>
          <a:lstStyle/>
          <a:p>
            <a:endParaRPr lang="de-DE"/>
          </a:p>
        </p:txBody>
      </p:sp>
      <p:sp>
        <p:nvSpPr>
          <p:cNvPr id="36" name="Textplatzhalter 35">
            <a:extLst>
              <a:ext uri="{FF2B5EF4-FFF2-40B4-BE49-F238E27FC236}">
                <a16:creationId xmlns:a16="http://schemas.microsoft.com/office/drawing/2014/main" id="{B2CEC385-B694-FA9E-DF5A-9CA0BA8F6919}"/>
              </a:ext>
            </a:extLst>
          </p:cNvPr>
          <p:cNvSpPr>
            <a:spLocks noGrp="1"/>
          </p:cNvSpPr>
          <p:nvPr>
            <p:ph type="body" sz="quarter" idx="78"/>
          </p:nvPr>
        </p:nvSpPr>
        <p:spPr/>
        <p:txBody>
          <a:bodyPr/>
          <a:lstStyle/>
          <a:p>
            <a:endParaRPr lang="de-DE"/>
          </a:p>
        </p:txBody>
      </p:sp>
      <p:sp>
        <p:nvSpPr>
          <p:cNvPr id="37" name="Textplatzhalter 36">
            <a:extLst>
              <a:ext uri="{FF2B5EF4-FFF2-40B4-BE49-F238E27FC236}">
                <a16:creationId xmlns:a16="http://schemas.microsoft.com/office/drawing/2014/main" id="{DEA07DEF-B014-36F1-B241-E03D8FF1D410}"/>
              </a:ext>
            </a:extLst>
          </p:cNvPr>
          <p:cNvSpPr>
            <a:spLocks noGrp="1"/>
          </p:cNvSpPr>
          <p:nvPr>
            <p:ph type="body" sz="quarter" idx="79"/>
          </p:nvPr>
        </p:nvSpPr>
        <p:spPr/>
        <p:txBody>
          <a:bodyPr/>
          <a:lstStyle/>
          <a:p>
            <a:endParaRPr lang="de-DE"/>
          </a:p>
        </p:txBody>
      </p:sp>
      <p:sp>
        <p:nvSpPr>
          <p:cNvPr id="38" name="Textplatzhalter 37">
            <a:extLst>
              <a:ext uri="{FF2B5EF4-FFF2-40B4-BE49-F238E27FC236}">
                <a16:creationId xmlns:a16="http://schemas.microsoft.com/office/drawing/2014/main" id="{B0C2C685-7B8D-F484-5FF0-FFF76D99BEC6}"/>
              </a:ext>
            </a:extLst>
          </p:cNvPr>
          <p:cNvSpPr>
            <a:spLocks noGrp="1"/>
          </p:cNvSpPr>
          <p:nvPr>
            <p:ph type="body" sz="quarter" idx="80"/>
          </p:nvPr>
        </p:nvSpPr>
        <p:spPr/>
        <p:txBody>
          <a:bodyPr/>
          <a:lstStyle/>
          <a:p>
            <a:endParaRPr lang="de-DE"/>
          </a:p>
        </p:txBody>
      </p:sp>
      <p:sp>
        <p:nvSpPr>
          <p:cNvPr id="39" name="Textplatzhalter 38">
            <a:extLst>
              <a:ext uri="{FF2B5EF4-FFF2-40B4-BE49-F238E27FC236}">
                <a16:creationId xmlns:a16="http://schemas.microsoft.com/office/drawing/2014/main" id="{6FEDE372-03E2-DCD1-3A4E-EC8805365217}"/>
              </a:ext>
            </a:extLst>
          </p:cNvPr>
          <p:cNvSpPr>
            <a:spLocks noGrp="1"/>
          </p:cNvSpPr>
          <p:nvPr>
            <p:ph type="body" sz="quarter" idx="81"/>
          </p:nvPr>
        </p:nvSpPr>
        <p:spPr/>
        <p:txBody>
          <a:bodyPr/>
          <a:lstStyle/>
          <a:p>
            <a:endParaRPr lang="de-DE"/>
          </a:p>
        </p:txBody>
      </p:sp>
      <p:sp>
        <p:nvSpPr>
          <p:cNvPr id="40" name="Textplatzhalter 39">
            <a:extLst>
              <a:ext uri="{FF2B5EF4-FFF2-40B4-BE49-F238E27FC236}">
                <a16:creationId xmlns:a16="http://schemas.microsoft.com/office/drawing/2014/main" id="{E12A3E40-48F3-41FD-86EE-4B1C1AEC5CF3}"/>
              </a:ext>
            </a:extLst>
          </p:cNvPr>
          <p:cNvSpPr>
            <a:spLocks noGrp="1"/>
          </p:cNvSpPr>
          <p:nvPr>
            <p:ph type="body" sz="quarter" idx="82"/>
          </p:nvPr>
        </p:nvSpPr>
        <p:spPr/>
        <p:txBody>
          <a:bodyPr/>
          <a:lstStyle/>
          <a:p>
            <a:endParaRPr lang="de-DE"/>
          </a:p>
        </p:txBody>
      </p:sp>
      <p:sp>
        <p:nvSpPr>
          <p:cNvPr id="41" name="Textplatzhalter 40">
            <a:extLst>
              <a:ext uri="{FF2B5EF4-FFF2-40B4-BE49-F238E27FC236}">
                <a16:creationId xmlns:a16="http://schemas.microsoft.com/office/drawing/2014/main" id="{5011096D-2713-8264-5408-2BB58109AE52}"/>
              </a:ext>
            </a:extLst>
          </p:cNvPr>
          <p:cNvSpPr>
            <a:spLocks noGrp="1"/>
          </p:cNvSpPr>
          <p:nvPr>
            <p:ph type="body" sz="quarter" idx="83"/>
          </p:nvPr>
        </p:nvSpPr>
        <p:spPr/>
        <p:txBody>
          <a:bodyPr/>
          <a:lstStyle/>
          <a:p>
            <a:endParaRPr lang="de-DE"/>
          </a:p>
        </p:txBody>
      </p:sp>
      <p:sp>
        <p:nvSpPr>
          <p:cNvPr id="42" name="Textplatzhalter 41">
            <a:extLst>
              <a:ext uri="{FF2B5EF4-FFF2-40B4-BE49-F238E27FC236}">
                <a16:creationId xmlns:a16="http://schemas.microsoft.com/office/drawing/2014/main" id="{9BBD68E6-D36F-898F-5E25-131B351B8995}"/>
              </a:ext>
            </a:extLst>
          </p:cNvPr>
          <p:cNvSpPr>
            <a:spLocks noGrp="1"/>
          </p:cNvSpPr>
          <p:nvPr>
            <p:ph type="body" sz="quarter" idx="84"/>
          </p:nvPr>
        </p:nvSpPr>
        <p:spPr/>
        <p:txBody>
          <a:bodyPr/>
          <a:lstStyle/>
          <a:p>
            <a:endParaRPr lang="de-DE">
              <a:solidFill>
                <a:schemeClr val="accent5"/>
              </a:solidFill>
            </a:endParaRPr>
          </a:p>
        </p:txBody>
      </p:sp>
      <p:sp>
        <p:nvSpPr>
          <p:cNvPr id="43" name="Textplatzhalter 42">
            <a:extLst>
              <a:ext uri="{FF2B5EF4-FFF2-40B4-BE49-F238E27FC236}">
                <a16:creationId xmlns:a16="http://schemas.microsoft.com/office/drawing/2014/main" id="{53682D8E-23E5-5D15-6E5A-A669204B04AE}"/>
              </a:ext>
            </a:extLst>
          </p:cNvPr>
          <p:cNvSpPr>
            <a:spLocks noGrp="1"/>
          </p:cNvSpPr>
          <p:nvPr>
            <p:ph type="body" sz="quarter" idx="85"/>
          </p:nvPr>
        </p:nvSpPr>
        <p:spPr/>
        <p:txBody>
          <a:bodyPr/>
          <a:lstStyle/>
          <a:p>
            <a:endParaRPr lang="de-DE"/>
          </a:p>
        </p:txBody>
      </p:sp>
      <p:sp>
        <p:nvSpPr>
          <p:cNvPr id="44" name="Textplatzhalter 43">
            <a:extLst>
              <a:ext uri="{FF2B5EF4-FFF2-40B4-BE49-F238E27FC236}">
                <a16:creationId xmlns:a16="http://schemas.microsoft.com/office/drawing/2014/main" id="{95D78196-7A9A-F23B-2F9E-32EEACD1D822}"/>
              </a:ext>
            </a:extLst>
          </p:cNvPr>
          <p:cNvSpPr>
            <a:spLocks noGrp="1"/>
          </p:cNvSpPr>
          <p:nvPr>
            <p:ph type="body" sz="quarter" idx="86"/>
          </p:nvPr>
        </p:nvSpPr>
        <p:spPr/>
        <p:txBody>
          <a:bodyPr/>
          <a:lstStyle/>
          <a:p>
            <a:endParaRPr lang="de-DE"/>
          </a:p>
        </p:txBody>
      </p:sp>
      <p:sp>
        <p:nvSpPr>
          <p:cNvPr id="45" name="Textplatzhalter 44">
            <a:extLst>
              <a:ext uri="{FF2B5EF4-FFF2-40B4-BE49-F238E27FC236}">
                <a16:creationId xmlns:a16="http://schemas.microsoft.com/office/drawing/2014/main" id="{9E27D9BF-8EB9-61FC-2243-FFC2C27012DF}"/>
              </a:ext>
            </a:extLst>
          </p:cNvPr>
          <p:cNvSpPr>
            <a:spLocks noGrp="1"/>
          </p:cNvSpPr>
          <p:nvPr>
            <p:ph type="body" sz="quarter" idx="87"/>
          </p:nvPr>
        </p:nvSpPr>
        <p:spPr/>
        <p:txBody>
          <a:bodyPr/>
          <a:lstStyle/>
          <a:p>
            <a:endParaRPr lang="de-DE"/>
          </a:p>
        </p:txBody>
      </p:sp>
      <p:sp>
        <p:nvSpPr>
          <p:cNvPr id="46" name="Textplatzhalter 45">
            <a:extLst>
              <a:ext uri="{FF2B5EF4-FFF2-40B4-BE49-F238E27FC236}">
                <a16:creationId xmlns:a16="http://schemas.microsoft.com/office/drawing/2014/main" id="{CC96698E-50FB-B5C3-B6FB-3086BEC6E949}"/>
              </a:ext>
            </a:extLst>
          </p:cNvPr>
          <p:cNvSpPr>
            <a:spLocks noGrp="1"/>
          </p:cNvSpPr>
          <p:nvPr>
            <p:ph type="body" sz="quarter" idx="88"/>
          </p:nvPr>
        </p:nvSpPr>
        <p:spPr/>
        <p:txBody>
          <a:bodyPr/>
          <a:lstStyle/>
          <a:p>
            <a:endParaRPr lang="de-DE"/>
          </a:p>
        </p:txBody>
      </p:sp>
      <p:sp>
        <p:nvSpPr>
          <p:cNvPr id="47" name="Textplatzhalter 46">
            <a:extLst>
              <a:ext uri="{FF2B5EF4-FFF2-40B4-BE49-F238E27FC236}">
                <a16:creationId xmlns:a16="http://schemas.microsoft.com/office/drawing/2014/main" id="{BE00BB5A-B11C-7D25-DC8B-6F246EDC92AD}"/>
              </a:ext>
            </a:extLst>
          </p:cNvPr>
          <p:cNvSpPr>
            <a:spLocks noGrp="1"/>
          </p:cNvSpPr>
          <p:nvPr>
            <p:ph type="body" sz="quarter" idx="89"/>
          </p:nvPr>
        </p:nvSpPr>
        <p:spPr/>
        <p:txBody>
          <a:bodyPr/>
          <a:lstStyle/>
          <a:p>
            <a:endParaRPr lang="de-DE"/>
          </a:p>
        </p:txBody>
      </p:sp>
      <p:sp>
        <p:nvSpPr>
          <p:cNvPr id="48" name="Textplatzhalter 47">
            <a:extLst>
              <a:ext uri="{FF2B5EF4-FFF2-40B4-BE49-F238E27FC236}">
                <a16:creationId xmlns:a16="http://schemas.microsoft.com/office/drawing/2014/main" id="{D8C521DF-89DF-B849-1BB9-B67EC4EE463B}"/>
              </a:ext>
            </a:extLst>
          </p:cNvPr>
          <p:cNvSpPr>
            <a:spLocks noGrp="1"/>
          </p:cNvSpPr>
          <p:nvPr>
            <p:ph type="body" sz="quarter" idx="90"/>
          </p:nvPr>
        </p:nvSpPr>
        <p:spPr/>
        <p:txBody>
          <a:bodyPr/>
          <a:lstStyle/>
          <a:p>
            <a:endParaRPr lang="de-DE"/>
          </a:p>
        </p:txBody>
      </p:sp>
      <p:sp>
        <p:nvSpPr>
          <p:cNvPr id="49" name="Textplatzhalter 48">
            <a:extLst>
              <a:ext uri="{FF2B5EF4-FFF2-40B4-BE49-F238E27FC236}">
                <a16:creationId xmlns:a16="http://schemas.microsoft.com/office/drawing/2014/main" id="{A9E920C2-6F56-301C-DB01-C35D8C55E3C9}"/>
              </a:ext>
            </a:extLst>
          </p:cNvPr>
          <p:cNvSpPr>
            <a:spLocks noGrp="1"/>
          </p:cNvSpPr>
          <p:nvPr>
            <p:ph type="body" sz="quarter" idx="91"/>
          </p:nvPr>
        </p:nvSpPr>
        <p:spPr/>
        <p:txBody>
          <a:bodyPr/>
          <a:lstStyle/>
          <a:p>
            <a:endParaRPr lang="de-DE"/>
          </a:p>
        </p:txBody>
      </p:sp>
      <p:sp>
        <p:nvSpPr>
          <p:cNvPr id="50" name="Textplatzhalter 49">
            <a:extLst>
              <a:ext uri="{FF2B5EF4-FFF2-40B4-BE49-F238E27FC236}">
                <a16:creationId xmlns:a16="http://schemas.microsoft.com/office/drawing/2014/main" id="{2337EAEE-5438-8EAA-D911-A35D46D0E4EE}"/>
              </a:ext>
            </a:extLst>
          </p:cNvPr>
          <p:cNvSpPr>
            <a:spLocks noGrp="1"/>
          </p:cNvSpPr>
          <p:nvPr>
            <p:ph type="body" sz="quarter" idx="11"/>
          </p:nvPr>
        </p:nvSpPr>
        <p:spPr/>
        <p:txBody>
          <a:bodyPr/>
          <a:lstStyle/>
          <a:p>
            <a:endParaRPr lang="de-DE"/>
          </a:p>
        </p:txBody>
      </p:sp>
    </p:spTree>
    <p:extLst>
      <p:ext uri="{BB962C8B-B14F-4D97-AF65-F5344CB8AC3E}">
        <p14:creationId xmlns:p14="http://schemas.microsoft.com/office/powerpoint/2010/main" val="13717105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0FFC20A3-EF1C-F52B-F9DE-52775AD2CF54}"/>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171403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DC7BBDF-B541-08EB-7BD2-35C3BC573DA8}"/>
              </a:ext>
            </a:extLst>
          </p:cNvPr>
          <p:cNvSpPr>
            <a:spLocks noGrp="1"/>
          </p:cNvSpPr>
          <p:nvPr>
            <p:ph type="body" sz="quarter" idx="13"/>
          </p:nvPr>
        </p:nvSpPr>
        <p:spPr>
          <a:xfrm>
            <a:off x="335176" y="6087635"/>
            <a:ext cx="6187648" cy="1371403"/>
          </a:xfrm>
        </p:spPr>
        <p:txBody>
          <a:bodyPr/>
          <a:lstStyle/>
          <a:p>
            <a:endParaRPr lang="en-DE" dirty="0"/>
          </a:p>
        </p:txBody>
      </p:sp>
    </p:spTree>
    <p:extLst>
      <p:ext uri="{BB962C8B-B14F-4D97-AF65-F5344CB8AC3E}">
        <p14:creationId xmlns:p14="http://schemas.microsoft.com/office/powerpoint/2010/main" val="18440699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3A19879-71BA-0999-B036-092B5565D509}"/>
              </a:ext>
            </a:extLst>
          </p:cNvPr>
          <p:cNvSpPr>
            <a:spLocks noGrp="1"/>
          </p:cNvSpPr>
          <p:nvPr>
            <p:ph type="body" sz="quarter" idx="13"/>
          </p:nvPr>
        </p:nvSpPr>
        <p:spPr/>
        <p:txBody>
          <a:bodyPr/>
          <a:lstStyle/>
          <a:p>
            <a:endParaRPr lang="de-DE" dirty="0"/>
          </a:p>
        </p:txBody>
      </p:sp>
    </p:spTree>
    <p:extLst>
      <p:ext uri="{BB962C8B-B14F-4D97-AF65-F5344CB8AC3E}">
        <p14:creationId xmlns:p14="http://schemas.microsoft.com/office/powerpoint/2010/main" val="1015875062"/>
      </p:ext>
    </p:extLst>
  </p:cSld>
  <p:clrMapOvr>
    <a:masterClrMapping/>
  </p:clrMapOvr>
</p:sld>
</file>

<file path=ppt/theme/theme1.xml><?xml version="1.0" encoding="utf-8"?>
<a:theme xmlns:a="http://schemas.openxmlformats.org/drawingml/2006/main" name="2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Benutzerdefiniertes Design">
  <a:themeElements>
    <a:clrScheme name="Submission Template Farben">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0">
              <a:srgbClr val="515151"/>
            </a:gs>
            <a:gs pos="83000">
              <a:srgbClr val="292929"/>
            </a:gs>
          </a:gsLst>
          <a:path path="circle">
            <a:fillToRect l="100000" t="100000"/>
          </a:path>
          <a:tileRect r="-100000" b="-100000"/>
        </a:gradFill>
        <a:ln>
          <a:noFill/>
        </a:ln>
      </a:spPr>
      <a:bodyPr rtlCol="0" anchor="ctr"/>
      <a:lstStyle>
        <a:defPPr algn="ctr">
          <a:defRPr dirty="0">
            <a:solidFill>
              <a:srgbClr val="0096FF"/>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5_Benutzerdefiniertes Design">
  <a:themeElements>
    <a:clrScheme name="Future Materials">
      <a:dk1>
        <a:srgbClr val="3C3C3B"/>
      </a:dk1>
      <a:lt1>
        <a:srgbClr val="FFFFFF"/>
      </a:lt1>
      <a:dk2>
        <a:srgbClr val="0C4428"/>
      </a:dk2>
      <a:lt2>
        <a:srgbClr val="FFFFFF"/>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Ekipa">
      <a:majorFont>
        <a:latin typeface="Segoe UI"/>
        <a:ea typeface=""/>
        <a:cs typeface=""/>
      </a:majorFont>
      <a:minorFont>
        <a:latin typeface="Sege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Benutzerdefiniertes Design">
  <a:themeElements>
    <a:clrScheme name="Submission Template Farben">
      <a:dk1>
        <a:srgbClr val="3C3C3B"/>
      </a:dk1>
      <a:lt1>
        <a:srgbClr val="FFFFFF"/>
      </a:lt1>
      <a:dk2>
        <a:srgbClr val="0C4428"/>
      </a:dk2>
      <a:lt2>
        <a:srgbClr val="3C3C3B"/>
      </a:lt2>
      <a:accent1>
        <a:srgbClr val="E5296B"/>
      </a:accent1>
      <a:accent2>
        <a:srgbClr val="C9F236"/>
      </a:accent2>
      <a:accent3>
        <a:srgbClr val="E5296B"/>
      </a:accent3>
      <a:accent4>
        <a:srgbClr val="7D8182"/>
      </a:accent4>
      <a:accent5>
        <a:srgbClr val="0C4428"/>
      </a:accent5>
      <a:accent6>
        <a:srgbClr val="3C3C3B"/>
      </a:accent6>
      <a:hlink>
        <a:srgbClr val="E5296B"/>
      </a:hlink>
      <a:folHlink>
        <a:srgbClr val="3C3C3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C5E0AAA-B271-42CD-AA8A-D16C90AF10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e24c730-79ca-4eb5-9fee-26c6c4fc7260"/>
    <ds:schemaRef ds:uri="a13041a0-5882-43a7-a09d-61ebda8314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69587F1-CD90-4A2A-AA03-4A2469380955}">
  <ds:schemaRefs>
    <ds:schemaRef ds:uri="http://purl.org/dc/dcmitype/"/>
    <ds:schemaRef ds:uri="http://schemas.microsoft.com/office/2006/documentManagement/types"/>
    <ds:schemaRef ds:uri="http://schemas.openxmlformats.org/package/2006/metadata/core-properties"/>
    <ds:schemaRef ds:uri="be24c730-79ca-4eb5-9fee-26c6c4fc7260"/>
    <ds:schemaRef ds:uri="http://purl.org/dc/terms/"/>
    <ds:schemaRef ds:uri="http://purl.org/dc/elements/1.1/"/>
    <ds:schemaRef ds:uri="http://schemas.microsoft.com/office/2006/metadata/properties"/>
    <ds:schemaRef ds:uri="http://schemas.microsoft.com/office/infopath/2007/PartnerControls"/>
    <ds:schemaRef ds:uri="a13041a0-5882-43a7-a09d-61ebda83141c"/>
    <ds:schemaRef ds:uri="http://www.w3.org/XML/1998/namespace"/>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10</Words>
  <Application>Microsoft Office PowerPoint</Application>
  <PresentationFormat>Bildschirmpräsentation (4:3)</PresentationFormat>
  <Paragraphs>3</Paragraphs>
  <Slides>16</Slides>
  <Notes>0</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16</vt:i4>
      </vt:variant>
    </vt:vector>
  </HeadingPairs>
  <TitlesOfParts>
    <vt:vector size="27" baseType="lpstr">
      <vt:lpstr>Arial</vt:lpstr>
      <vt:lpstr>Calibri</vt:lpstr>
      <vt:lpstr>Segeo UI</vt:lpstr>
      <vt:lpstr>Segoe UI</vt:lpstr>
      <vt:lpstr>Segoe UI Light</vt:lpstr>
      <vt:lpstr>Segoe UI Semibold</vt:lpstr>
      <vt:lpstr>2_Benutzerdefiniertes Design</vt:lpstr>
      <vt:lpstr>1_Benutzerdefiniertes Design</vt:lpstr>
      <vt:lpstr>Benutzerdefiniertes Design</vt:lpstr>
      <vt:lpstr>5_Benutzerdefiniertes Design</vt:lpstr>
      <vt:lpstr>3_Benutzerdefiniertes 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Hannah Werner</cp:lastModifiedBy>
  <cp:revision>11</cp:revision>
  <dcterms:created xsi:type="dcterms:W3CDTF">2020-07-08T12:31:02Z</dcterms:created>
  <dcterms:modified xsi:type="dcterms:W3CDTF">2023-01-10T17:04:35Z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