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0" r:id="rId4"/>
  </p:sldMasterIdLst>
  <p:notesMasterIdLst>
    <p:notesMasterId r:id="rId14"/>
  </p:notesMasterIdLst>
  <p:handoutMasterIdLst>
    <p:handoutMasterId r:id="rId15"/>
  </p:handoutMasterIdLst>
  <p:sldIdLst>
    <p:sldId id="256" r:id="rId5"/>
    <p:sldId id="285" r:id="rId6"/>
    <p:sldId id="289" r:id="rId7"/>
    <p:sldId id="288" r:id="rId8"/>
    <p:sldId id="281" r:id="rId9"/>
    <p:sldId id="282" r:id="rId10"/>
    <p:sldId id="283" r:id="rId11"/>
    <p:sldId id="284" r:id="rId12"/>
    <p:sldId id="287" r:id="rId13"/>
  </p:sldIdLst>
  <p:sldSz cx="6858000" cy="9144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Overview" id="{4968EA2D-ABA0-4959-9076-4FA52F5202F9}">
          <p14:sldIdLst>
            <p14:sldId id="256"/>
          </p14:sldIdLst>
        </p14:section>
        <p14:section name="Your team" id="{9C696F81-A4E5-4967-AA20-C54021685281}">
          <p14:sldIdLst>
            <p14:sldId id="285"/>
            <p14:sldId id="289"/>
            <p14:sldId id="288"/>
          </p14:sldIdLst>
        </p14:section>
        <p14:section name="Your solution" id="{8CB7ACCA-DF70-493C-BF11-2E0D5CAD1F3B}">
          <p14:sldIdLst>
            <p14:sldId id="281"/>
            <p14:sldId id="282"/>
            <p14:sldId id="283"/>
            <p14:sldId id="284"/>
            <p14:sldId id="287"/>
          </p14:sldIdLst>
        </p14:section>
      </p14:sectionLst>
    </p:ext>
    <p:ext uri="{EFAFB233-063F-42B5-8137-9DF3F51BA10A}">
      <p15:sldGuideLst xmlns:p15="http://schemas.microsoft.com/office/powerpoint/2012/main">
        <p15:guide id="1" orient="horz" pos="4211" userDrawn="1">
          <p15:clr>
            <a:srgbClr val="A4A3A4"/>
          </p15:clr>
        </p15:guide>
        <p15:guide id="2" pos="438"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44A4280-E3AE-A440-0DB4-F0B21F1EE427}" name="Nico Heby" initials="NH" userId="S::nico@ekipa.de::c88c6920-9e16-4a7e-acac-31863610828a"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Nico Heby" initials="NH" lastIdx="33" clrIdx="0">
    <p:extLst>
      <p:ext uri="{19B8F6BF-5375-455C-9EA6-DF929625EA0E}">
        <p15:presenceInfo xmlns:p15="http://schemas.microsoft.com/office/powerpoint/2012/main" userId="Nico Heby" providerId="None"/>
      </p:ext>
    </p:extLst>
  </p:cmAuthor>
  <p:cmAuthor id="2" name="Justin Gemeri" initials="JG" lastIdx="11" clrIdx="1">
    <p:extLst>
      <p:ext uri="{19B8F6BF-5375-455C-9EA6-DF929625EA0E}">
        <p15:presenceInfo xmlns:p15="http://schemas.microsoft.com/office/powerpoint/2012/main" userId="Justin Gemeri" providerId="None"/>
      </p:ext>
    </p:extLst>
  </p:cmAuthor>
  <p:cmAuthor id="3" name="Robin Rhiel" initials="RR" lastIdx="1" clrIdx="2">
    <p:extLst>
      <p:ext uri="{19B8F6BF-5375-455C-9EA6-DF929625EA0E}">
        <p15:presenceInfo xmlns:p15="http://schemas.microsoft.com/office/powerpoint/2012/main" userId="Robin Rhiel" providerId="None"/>
      </p:ext>
    </p:extLst>
  </p:cmAuthor>
  <p:cmAuthor id="4" name="Sashia Niemeyer" initials="SN" lastIdx="6" clrIdx="3">
    <p:extLst>
      <p:ext uri="{19B8F6BF-5375-455C-9EA6-DF929625EA0E}">
        <p15:presenceInfo xmlns:p15="http://schemas.microsoft.com/office/powerpoint/2012/main" userId="Sashia Niemey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17CC1"/>
    <a:srgbClr val="000000"/>
    <a:srgbClr val="F49A23"/>
    <a:srgbClr val="4F4F4F"/>
    <a:srgbClr val="F2F2F2"/>
    <a:srgbClr val="F79A21"/>
    <a:srgbClr val="F59B23"/>
    <a:srgbClr val="404040"/>
    <a:srgbClr val="CF8D28"/>
    <a:srgbClr val="C0842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8870858-8D26-1D4C-8DBB-B6938178930F}" v="940" dt="2023-04-13T09:57:51.639"/>
    <p1510:client id="{B001EEFB-5DAC-D348-A67D-ECB003EA29D6}" v="1" dt="2023-04-13T17:27:56.339"/>
    <p1510:client id="{DFECFDE0-FDD2-40DA-8444-AA9E9C8AA449}" v="334" dt="2023-04-13T11:15:33.09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94"/>
  </p:normalViewPr>
  <p:slideViewPr>
    <p:cSldViewPr snapToGrid="0">
      <p:cViewPr varScale="1">
        <p:scale>
          <a:sx n="91" d="100"/>
          <a:sy n="91" d="100"/>
        </p:scale>
        <p:origin x="3432" y="184"/>
      </p:cViewPr>
      <p:guideLst>
        <p:guide orient="horz" pos="4211"/>
        <p:guide pos="438"/>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handoutMaster" Target="handoutMasters/handoutMaster1.xml"/><Relationship Id="rId23" Type="http://schemas.microsoft.com/office/2018/10/relationships/authors" Target="authors.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nnah Werner" userId="6f96a161-cb2c-4bc7-a90d-3c38d78bf0fc" providerId="ADAL" clId="{DFECFDE0-FDD2-40DA-8444-AA9E9C8AA449}"/>
    <pc:docChg chg="undo custSel addSld delSld modSld modMainMaster modSection">
      <pc:chgData name="Hannah Werner" userId="6f96a161-cb2c-4bc7-a90d-3c38d78bf0fc" providerId="ADAL" clId="{DFECFDE0-FDD2-40DA-8444-AA9E9C8AA449}" dt="2023-04-13T11:15:33.098" v="1598"/>
      <pc:docMkLst>
        <pc:docMk/>
      </pc:docMkLst>
      <pc:sldChg chg="modSp del mod">
        <pc:chgData name="Hannah Werner" userId="6f96a161-cb2c-4bc7-a90d-3c38d78bf0fc" providerId="ADAL" clId="{DFECFDE0-FDD2-40DA-8444-AA9E9C8AA449}" dt="2023-04-13T10:49:37.242" v="1347" actId="47"/>
        <pc:sldMkLst>
          <pc:docMk/>
          <pc:sldMk cId="257528968" sldId="279"/>
        </pc:sldMkLst>
        <pc:spChg chg="mod">
          <ac:chgData name="Hannah Werner" userId="6f96a161-cb2c-4bc7-a90d-3c38d78bf0fc" providerId="ADAL" clId="{DFECFDE0-FDD2-40DA-8444-AA9E9C8AA449}" dt="2023-04-13T10:20:51.156" v="317" actId="27636"/>
          <ac:spMkLst>
            <pc:docMk/>
            <pc:sldMk cId="257528968" sldId="279"/>
            <ac:spMk id="9" creationId="{431659FD-96AD-4E07-83B9-1B41EEE147AC}"/>
          </ac:spMkLst>
        </pc:spChg>
        <pc:spChg chg="mod">
          <ac:chgData name="Hannah Werner" userId="6f96a161-cb2c-4bc7-a90d-3c38d78bf0fc" providerId="ADAL" clId="{DFECFDE0-FDD2-40DA-8444-AA9E9C8AA449}" dt="2023-04-13T10:20:51.152" v="315" actId="27636"/>
          <ac:spMkLst>
            <pc:docMk/>
            <pc:sldMk cId="257528968" sldId="279"/>
            <ac:spMk id="10" creationId="{B6B75DA8-A668-1295-A2DF-F89EB7C8A183}"/>
          </ac:spMkLst>
        </pc:spChg>
        <pc:spChg chg="mod">
          <ac:chgData name="Hannah Werner" userId="6f96a161-cb2c-4bc7-a90d-3c38d78bf0fc" providerId="ADAL" clId="{DFECFDE0-FDD2-40DA-8444-AA9E9C8AA449}" dt="2023-04-13T10:20:51.154" v="316" actId="27636"/>
          <ac:spMkLst>
            <pc:docMk/>
            <pc:sldMk cId="257528968" sldId="279"/>
            <ac:spMk id="14" creationId="{7E818BBC-5A33-9AC3-D8C1-9686F0C64DD6}"/>
          </ac:spMkLst>
        </pc:spChg>
        <pc:spChg chg="mod">
          <ac:chgData name="Hannah Werner" userId="6f96a161-cb2c-4bc7-a90d-3c38d78bf0fc" providerId="ADAL" clId="{DFECFDE0-FDD2-40DA-8444-AA9E9C8AA449}" dt="2023-04-13T10:20:51.158" v="318" actId="27636"/>
          <ac:spMkLst>
            <pc:docMk/>
            <pc:sldMk cId="257528968" sldId="279"/>
            <ac:spMk id="15" creationId="{A82D94BE-7C67-CA49-2982-88EF2E8571C4}"/>
          </ac:spMkLst>
        </pc:spChg>
        <pc:spChg chg="mod">
          <ac:chgData name="Hannah Werner" userId="6f96a161-cb2c-4bc7-a90d-3c38d78bf0fc" providerId="ADAL" clId="{DFECFDE0-FDD2-40DA-8444-AA9E9C8AA449}" dt="2023-04-13T10:20:55.468" v="327" actId="27636"/>
          <ac:spMkLst>
            <pc:docMk/>
            <pc:sldMk cId="257528968" sldId="279"/>
            <ac:spMk id="16" creationId="{2E3B0572-7068-CE6F-560C-95C277B539A5}"/>
          </ac:spMkLst>
        </pc:spChg>
        <pc:spChg chg="mod">
          <ac:chgData name="Hannah Werner" userId="6f96a161-cb2c-4bc7-a90d-3c38d78bf0fc" providerId="ADAL" clId="{DFECFDE0-FDD2-40DA-8444-AA9E9C8AA449}" dt="2023-04-13T10:20:55.484" v="334" actId="27636"/>
          <ac:spMkLst>
            <pc:docMk/>
            <pc:sldMk cId="257528968" sldId="279"/>
            <ac:spMk id="17" creationId="{8C1B7F9A-DBE6-6BC1-649D-C418077E1989}"/>
          </ac:spMkLst>
        </pc:spChg>
        <pc:spChg chg="mod">
          <ac:chgData name="Hannah Werner" userId="6f96a161-cb2c-4bc7-a90d-3c38d78bf0fc" providerId="ADAL" clId="{DFECFDE0-FDD2-40DA-8444-AA9E9C8AA449}" dt="2023-04-13T10:20:55.452" v="321" actId="27636"/>
          <ac:spMkLst>
            <pc:docMk/>
            <pc:sldMk cId="257528968" sldId="279"/>
            <ac:spMk id="21" creationId="{AF1B1D7B-D372-1DB2-50C9-16ECCAF0D9BB}"/>
          </ac:spMkLst>
        </pc:spChg>
        <pc:spChg chg="mod">
          <ac:chgData name="Hannah Werner" userId="6f96a161-cb2c-4bc7-a90d-3c38d78bf0fc" providerId="ADAL" clId="{DFECFDE0-FDD2-40DA-8444-AA9E9C8AA449}" dt="2023-04-13T10:20:55.481" v="333" actId="27636"/>
          <ac:spMkLst>
            <pc:docMk/>
            <pc:sldMk cId="257528968" sldId="279"/>
            <ac:spMk id="22" creationId="{5F638BD8-0354-EF61-044C-F904F2ADF9BB}"/>
          </ac:spMkLst>
        </pc:spChg>
        <pc:spChg chg="mod">
          <ac:chgData name="Hannah Werner" userId="6f96a161-cb2c-4bc7-a90d-3c38d78bf0fc" providerId="ADAL" clId="{DFECFDE0-FDD2-40DA-8444-AA9E9C8AA449}" dt="2023-04-13T10:20:55.478" v="332" actId="27636"/>
          <ac:spMkLst>
            <pc:docMk/>
            <pc:sldMk cId="257528968" sldId="279"/>
            <ac:spMk id="23" creationId="{7358A418-712D-DCC9-F511-690C4596A90B}"/>
          </ac:spMkLst>
        </pc:spChg>
        <pc:spChg chg="mod">
          <ac:chgData name="Hannah Werner" userId="6f96a161-cb2c-4bc7-a90d-3c38d78bf0fc" providerId="ADAL" clId="{DFECFDE0-FDD2-40DA-8444-AA9E9C8AA449}" dt="2023-04-13T10:20:55.458" v="323" actId="27636"/>
          <ac:spMkLst>
            <pc:docMk/>
            <pc:sldMk cId="257528968" sldId="279"/>
            <ac:spMk id="24" creationId="{B174A2DE-97A9-3654-08BC-CB8C234E2512}"/>
          </ac:spMkLst>
        </pc:spChg>
        <pc:spChg chg="mod">
          <ac:chgData name="Hannah Werner" userId="6f96a161-cb2c-4bc7-a90d-3c38d78bf0fc" providerId="ADAL" clId="{DFECFDE0-FDD2-40DA-8444-AA9E9C8AA449}" dt="2023-04-13T10:20:55.469" v="328" actId="27636"/>
          <ac:spMkLst>
            <pc:docMk/>
            <pc:sldMk cId="257528968" sldId="279"/>
            <ac:spMk id="28" creationId="{A644034A-D98A-63E3-ED4F-3FF7C49B5759}"/>
          </ac:spMkLst>
        </pc:spChg>
        <pc:spChg chg="mod">
          <ac:chgData name="Hannah Werner" userId="6f96a161-cb2c-4bc7-a90d-3c38d78bf0fc" providerId="ADAL" clId="{DFECFDE0-FDD2-40DA-8444-AA9E9C8AA449}" dt="2023-04-13T10:20:55.488" v="336" actId="27636"/>
          <ac:spMkLst>
            <pc:docMk/>
            <pc:sldMk cId="257528968" sldId="279"/>
            <ac:spMk id="29" creationId="{998F04CA-5FEE-5E74-2D09-DD1C1B83F34C}"/>
          </ac:spMkLst>
        </pc:spChg>
        <pc:spChg chg="mod">
          <ac:chgData name="Hannah Werner" userId="6f96a161-cb2c-4bc7-a90d-3c38d78bf0fc" providerId="ADAL" clId="{DFECFDE0-FDD2-40DA-8444-AA9E9C8AA449}" dt="2023-04-13T10:20:55.475" v="331" actId="27636"/>
          <ac:spMkLst>
            <pc:docMk/>
            <pc:sldMk cId="257528968" sldId="279"/>
            <ac:spMk id="30" creationId="{FFD5B990-09AD-3762-F430-EBE7B91DE88B}"/>
          </ac:spMkLst>
        </pc:spChg>
        <pc:spChg chg="mod">
          <ac:chgData name="Hannah Werner" userId="6f96a161-cb2c-4bc7-a90d-3c38d78bf0fc" providerId="ADAL" clId="{DFECFDE0-FDD2-40DA-8444-AA9E9C8AA449}" dt="2023-04-13T10:20:55.461" v="324" actId="27636"/>
          <ac:spMkLst>
            <pc:docMk/>
            <pc:sldMk cId="257528968" sldId="279"/>
            <ac:spMk id="31" creationId="{54D6D281-44EF-8C1C-737D-0335C8976375}"/>
          </ac:spMkLst>
        </pc:spChg>
        <pc:spChg chg="mod">
          <ac:chgData name="Hannah Werner" userId="6f96a161-cb2c-4bc7-a90d-3c38d78bf0fc" providerId="ADAL" clId="{DFECFDE0-FDD2-40DA-8444-AA9E9C8AA449}" dt="2023-04-13T10:20:55.463" v="325" actId="27636"/>
          <ac:spMkLst>
            <pc:docMk/>
            <pc:sldMk cId="257528968" sldId="279"/>
            <ac:spMk id="35" creationId="{58C61710-5FF7-3064-5A56-B7753661EF39}"/>
          </ac:spMkLst>
        </pc:spChg>
        <pc:spChg chg="mod">
          <ac:chgData name="Hannah Werner" userId="6f96a161-cb2c-4bc7-a90d-3c38d78bf0fc" providerId="ADAL" clId="{DFECFDE0-FDD2-40DA-8444-AA9E9C8AA449}" dt="2023-04-13T10:20:55.471" v="329" actId="27636"/>
          <ac:spMkLst>
            <pc:docMk/>
            <pc:sldMk cId="257528968" sldId="279"/>
            <ac:spMk id="36" creationId="{C60B19FC-ED90-EAFC-B531-7AA7B7636699}"/>
          </ac:spMkLst>
        </pc:spChg>
        <pc:spChg chg="mod">
          <ac:chgData name="Hannah Werner" userId="6f96a161-cb2c-4bc7-a90d-3c38d78bf0fc" providerId="ADAL" clId="{DFECFDE0-FDD2-40DA-8444-AA9E9C8AA449}" dt="2023-04-13T10:20:55.465" v="326" actId="27636"/>
          <ac:spMkLst>
            <pc:docMk/>
            <pc:sldMk cId="257528968" sldId="279"/>
            <ac:spMk id="37" creationId="{B6EB8953-9784-F4C4-F867-02BD0E6A3AE5}"/>
          </ac:spMkLst>
        </pc:spChg>
        <pc:spChg chg="mod">
          <ac:chgData name="Hannah Werner" userId="6f96a161-cb2c-4bc7-a90d-3c38d78bf0fc" providerId="ADAL" clId="{DFECFDE0-FDD2-40DA-8444-AA9E9C8AA449}" dt="2023-04-13T10:20:55.473" v="330" actId="27636"/>
          <ac:spMkLst>
            <pc:docMk/>
            <pc:sldMk cId="257528968" sldId="279"/>
            <ac:spMk id="38" creationId="{0DCDD071-02F7-AD96-71D1-194A55DB04DF}"/>
          </ac:spMkLst>
        </pc:spChg>
        <pc:spChg chg="mod">
          <ac:chgData name="Hannah Werner" userId="6f96a161-cb2c-4bc7-a90d-3c38d78bf0fc" providerId="ADAL" clId="{DFECFDE0-FDD2-40DA-8444-AA9E9C8AA449}" dt="2023-04-13T10:20:55.486" v="335" actId="27636"/>
          <ac:spMkLst>
            <pc:docMk/>
            <pc:sldMk cId="257528968" sldId="279"/>
            <ac:spMk id="42" creationId="{63C8A677-1A02-A64F-C9A4-E60A87035CD3}"/>
          </ac:spMkLst>
        </pc:spChg>
        <pc:spChg chg="mod">
          <ac:chgData name="Hannah Werner" userId="6f96a161-cb2c-4bc7-a90d-3c38d78bf0fc" providerId="ADAL" clId="{DFECFDE0-FDD2-40DA-8444-AA9E9C8AA449}" dt="2023-04-13T10:20:55.456" v="322" actId="27636"/>
          <ac:spMkLst>
            <pc:docMk/>
            <pc:sldMk cId="257528968" sldId="279"/>
            <ac:spMk id="43" creationId="{E3450DA8-0C11-A377-F7E8-045083BA7168}"/>
          </ac:spMkLst>
        </pc:spChg>
      </pc:sldChg>
      <pc:sldChg chg="modSp mod">
        <pc:chgData name="Hannah Werner" userId="6f96a161-cb2c-4bc7-a90d-3c38d78bf0fc" providerId="ADAL" clId="{DFECFDE0-FDD2-40DA-8444-AA9E9C8AA449}" dt="2023-04-13T11:15:33.098" v="1598"/>
        <pc:sldMkLst>
          <pc:docMk/>
          <pc:sldMk cId="186331631" sldId="287"/>
        </pc:sldMkLst>
        <pc:spChg chg="mod">
          <ac:chgData name="Hannah Werner" userId="6f96a161-cb2c-4bc7-a90d-3c38d78bf0fc" providerId="ADAL" clId="{DFECFDE0-FDD2-40DA-8444-AA9E9C8AA449}" dt="2023-04-13T11:15:33.098" v="1598"/>
          <ac:spMkLst>
            <pc:docMk/>
            <pc:sldMk cId="186331631" sldId="287"/>
            <ac:spMk id="3" creationId="{0EADA1D6-FE76-A05A-9DF1-766041569C86}"/>
          </ac:spMkLst>
        </pc:spChg>
      </pc:sldChg>
      <pc:sldChg chg="new">
        <pc:chgData name="Hannah Werner" userId="6f96a161-cb2c-4bc7-a90d-3c38d78bf0fc" providerId="ADAL" clId="{DFECFDE0-FDD2-40DA-8444-AA9E9C8AA449}" dt="2023-04-13T10:49:33.729" v="1346" actId="680"/>
        <pc:sldMkLst>
          <pc:docMk/>
          <pc:sldMk cId="365911944" sldId="288"/>
        </pc:sldMkLst>
      </pc:sldChg>
      <pc:sldChg chg="new del">
        <pc:chgData name="Hannah Werner" userId="6f96a161-cb2c-4bc7-a90d-3c38d78bf0fc" providerId="ADAL" clId="{DFECFDE0-FDD2-40DA-8444-AA9E9C8AA449}" dt="2023-04-13T11:08:52.993" v="1380" actId="47"/>
        <pc:sldMkLst>
          <pc:docMk/>
          <pc:sldMk cId="2854090244" sldId="289"/>
        </pc:sldMkLst>
      </pc:sldChg>
      <pc:sldChg chg="add">
        <pc:chgData name="Hannah Werner" userId="6f96a161-cb2c-4bc7-a90d-3c38d78bf0fc" providerId="ADAL" clId="{DFECFDE0-FDD2-40DA-8444-AA9E9C8AA449}" dt="2023-04-13T11:09:21.340" v="1381"/>
        <pc:sldMkLst>
          <pc:docMk/>
          <pc:sldMk cId="3320251939" sldId="289"/>
        </pc:sldMkLst>
      </pc:sldChg>
      <pc:sldMasterChg chg="delSldLayout modSldLayout">
        <pc:chgData name="Hannah Werner" userId="6f96a161-cb2c-4bc7-a90d-3c38d78bf0fc" providerId="ADAL" clId="{DFECFDE0-FDD2-40DA-8444-AA9E9C8AA449}" dt="2023-04-13T11:15:05.573" v="1597" actId="20577"/>
        <pc:sldMasterMkLst>
          <pc:docMk/>
          <pc:sldMasterMk cId="3571240666" sldId="2147483730"/>
        </pc:sldMasterMkLst>
        <pc:sldLayoutChg chg="modSp del mod">
          <pc:chgData name="Hannah Werner" userId="6f96a161-cb2c-4bc7-a90d-3c38d78bf0fc" providerId="ADAL" clId="{DFECFDE0-FDD2-40DA-8444-AA9E9C8AA449}" dt="2023-04-13T10:48:53.685" v="1345" actId="2696"/>
          <pc:sldLayoutMkLst>
            <pc:docMk/>
            <pc:sldMasterMk cId="3571240666" sldId="2147483730"/>
            <pc:sldLayoutMk cId="4263943794" sldId="2147483736"/>
          </pc:sldLayoutMkLst>
          <pc:spChg chg="mod">
            <ac:chgData name="Hannah Werner" userId="6f96a161-cb2c-4bc7-a90d-3c38d78bf0fc" providerId="ADAL" clId="{DFECFDE0-FDD2-40DA-8444-AA9E9C8AA449}" dt="2023-04-13T10:45:38.800" v="1303"/>
            <ac:spMkLst>
              <pc:docMk/>
              <pc:sldMasterMk cId="3571240666" sldId="2147483730"/>
              <pc:sldLayoutMk cId="4263943794" sldId="2147483736"/>
              <ac:spMk id="8" creationId="{8FAE8755-5255-744C-AF71-5173D41CA730}"/>
            </ac:spMkLst>
          </pc:spChg>
        </pc:sldLayoutChg>
        <pc:sldLayoutChg chg="modSp mod">
          <pc:chgData name="Hannah Werner" userId="6f96a161-cb2c-4bc7-a90d-3c38d78bf0fc" providerId="ADAL" clId="{DFECFDE0-FDD2-40DA-8444-AA9E9C8AA449}" dt="2023-04-13T11:15:05.573" v="1597" actId="20577"/>
          <pc:sldLayoutMkLst>
            <pc:docMk/>
            <pc:sldMasterMk cId="3571240666" sldId="2147483730"/>
            <pc:sldLayoutMk cId="3057689351" sldId="2147483746"/>
          </pc:sldLayoutMkLst>
          <pc:spChg chg="mod">
            <ac:chgData name="Hannah Werner" userId="6f96a161-cb2c-4bc7-a90d-3c38d78bf0fc" providerId="ADAL" clId="{DFECFDE0-FDD2-40DA-8444-AA9E9C8AA449}" dt="2023-04-13T10:16:35.193" v="43" actId="20577"/>
            <ac:spMkLst>
              <pc:docMk/>
              <pc:sldMasterMk cId="3571240666" sldId="2147483730"/>
              <pc:sldLayoutMk cId="3057689351" sldId="2147483746"/>
              <ac:spMk id="7" creationId="{F3E41B1E-12EE-2A1E-180E-433A51AA4419}"/>
            </ac:spMkLst>
          </pc:spChg>
          <pc:spChg chg="mod">
            <ac:chgData name="Hannah Werner" userId="6f96a161-cb2c-4bc7-a90d-3c38d78bf0fc" providerId="ADAL" clId="{DFECFDE0-FDD2-40DA-8444-AA9E9C8AA449}" dt="2023-04-13T10:16:25.978" v="22" actId="20577"/>
            <ac:spMkLst>
              <pc:docMk/>
              <pc:sldMasterMk cId="3571240666" sldId="2147483730"/>
              <pc:sldLayoutMk cId="3057689351" sldId="2147483746"/>
              <ac:spMk id="9" creationId="{8FD5D0D0-A957-64FA-BAA7-5E4C0D07CF6E}"/>
            </ac:spMkLst>
          </pc:spChg>
          <pc:spChg chg="mod">
            <ac:chgData name="Hannah Werner" userId="6f96a161-cb2c-4bc7-a90d-3c38d78bf0fc" providerId="ADAL" clId="{DFECFDE0-FDD2-40DA-8444-AA9E9C8AA449}" dt="2023-04-13T10:16:44.392" v="82" actId="20577"/>
            <ac:spMkLst>
              <pc:docMk/>
              <pc:sldMasterMk cId="3571240666" sldId="2147483730"/>
              <pc:sldLayoutMk cId="3057689351" sldId="2147483746"/>
              <ac:spMk id="10" creationId="{E3691791-FC3A-4614-3E97-C49028C6EA2E}"/>
            </ac:spMkLst>
          </pc:spChg>
          <pc:spChg chg="mod">
            <ac:chgData name="Hannah Werner" userId="6f96a161-cb2c-4bc7-a90d-3c38d78bf0fc" providerId="ADAL" clId="{DFECFDE0-FDD2-40DA-8444-AA9E9C8AA449}" dt="2023-04-13T11:15:05.573" v="1597" actId="20577"/>
            <ac:spMkLst>
              <pc:docMk/>
              <pc:sldMasterMk cId="3571240666" sldId="2147483730"/>
              <pc:sldLayoutMk cId="3057689351" sldId="2147483746"/>
              <ac:spMk id="14" creationId="{3A0E83CA-5246-4653-8936-8B4111A3563F}"/>
            </ac:spMkLst>
          </pc:spChg>
          <pc:spChg chg="mod">
            <ac:chgData name="Hannah Werner" userId="6f96a161-cb2c-4bc7-a90d-3c38d78bf0fc" providerId="ADAL" clId="{DFECFDE0-FDD2-40DA-8444-AA9E9C8AA449}" dt="2023-04-13T10:16:18.390" v="3" actId="20577"/>
            <ac:spMkLst>
              <pc:docMk/>
              <pc:sldMasterMk cId="3571240666" sldId="2147483730"/>
              <pc:sldLayoutMk cId="3057689351" sldId="2147483746"/>
              <ac:spMk id="19" creationId="{54FAD7BC-37FA-F84D-BCC0-7B60C9E32838}"/>
            </ac:spMkLst>
          </pc:spChg>
        </pc:sldLayoutChg>
        <pc:sldLayoutChg chg="addSp delSp modSp mod">
          <pc:chgData name="Hannah Werner" userId="6f96a161-cb2c-4bc7-a90d-3c38d78bf0fc" providerId="ADAL" clId="{DFECFDE0-FDD2-40DA-8444-AA9E9C8AA449}" dt="2023-04-13T11:12:14.206" v="1563" actId="20577"/>
          <pc:sldLayoutMkLst>
            <pc:docMk/>
            <pc:sldMasterMk cId="3571240666" sldId="2147483730"/>
            <pc:sldLayoutMk cId="2667900124" sldId="2147483747"/>
          </pc:sldLayoutMkLst>
          <pc:spChg chg="mod">
            <ac:chgData name="Hannah Werner" userId="6f96a161-cb2c-4bc7-a90d-3c38d78bf0fc" providerId="ADAL" clId="{DFECFDE0-FDD2-40DA-8444-AA9E9C8AA449}" dt="2023-04-13T10:20:47.778" v="308"/>
            <ac:spMkLst>
              <pc:docMk/>
              <pc:sldMasterMk cId="3571240666" sldId="2147483730"/>
              <pc:sldLayoutMk cId="2667900124" sldId="2147483747"/>
              <ac:spMk id="5" creationId="{894E971E-F121-1D2D-1E73-5B84AA0D78A6}"/>
            </ac:spMkLst>
          </pc:spChg>
          <pc:spChg chg="mod">
            <ac:chgData name="Hannah Werner" userId="6f96a161-cb2c-4bc7-a90d-3c38d78bf0fc" providerId="ADAL" clId="{DFECFDE0-FDD2-40DA-8444-AA9E9C8AA449}" dt="2023-04-13T10:17:27.944" v="143" actId="20577"/>
            <ac:spMkLst>
              <pc:docMk/>
              <pc:sldMasterMk cId="3571240666" sldId="2147483730"/>
              <pc:sldLayoutMk cId="2667900124" sldId="2147483747"/>
              <ac:spMk id="6" creationId="{7974A737-F75D-14C6-AD1B-D758B46E7307}"/>
            </ac:spMkLst>
          </pc:spChg>
          <pc:spChg chg="mod">
            <ac:chgData name="Hannah Werner" userId="6f96a161-cb2c-4bc7-a90d-3c38d78bf0fc" providerId="ADAL" clId="{DFECFDE0-FDD2-40DA-8444-AA9E9C8AA449}" dt="2023-04-13T10:20:47.778" v="308"/>
            <ac:spMkLst>
              <pc:docMk/>
              <pc:sldMasterMk cId="3571240666" sldId="2147483730"/>
              <pc:sldLayoutMk cId="2667900124" sldId="2147483747"/>
              <ac:spMk id="7" creationId="{8E36A7E4-2375-25E8-994E-1C4DFA2544FA}"/>
            </ac:spMkLst>
          </pc:spChg>
          <pc:spChg chg="mod">
            <ac:chgData name="Hannah Werner" userId="6f96a161-cb2c-4bc7-a90d-3c38d78bf0fc" providerId="ADAL" clId="{DFECFDE0-FDD2-40DA-8444-AA9E9C8AA449}" dt="2023-04-13T10:20:47.778" v="308"/>
            <ac:spMkLst>
              <pc:docMk/>
              <pc:sldMasterMk cId="3571240666" sldId="2147483730"/>
              <pc:sldLayoutMk cId="2667900124" sldId="2147483747"/>
              <ac:spMk id="8" creationId="{7E6A7D0D-1ECB-C95F-EDAE-52602B8767FD}"/>
            </ac:spMkLst>
          </pc:spChg>
          <pc:spChg chg="mod">
            <ac:chgData name="Hannah Werner" userId="6f96a161-cb2c-4bc7-a90d-3c38d78bf0fc" providerId="ADAL" clId="{DFECFDE0-FDD2-40DA-8444-AA9E9C8AA449}" dt="2023-04-13T10:20:47.778" v="308"/>
            <ac:spMkLst>
              <pc:docMk/>
              <pc:sldMasterMk cId="3571240666" sldId="2147483730"/>
              <pc:sldLayoutMk cId="2667900124" sldId="2147483747"/>
              <ac:spMk id="9" creationId="{6B13A3FF-C1D0-D5A0-3EBF-F1FC4AD1C0A7}"/>
            </ac:spMkLst>
          </pc:spChg>
          <pc:spChg chg="mod">
            <ac:chgData name="Hannah Werner" userId="6f96a161-cb2c-4bc7-a90d-3c38d78bf0fc" providerId="ADAL" clId="{DFECFDE0-FDD2-40DA-8444-AA9E9C8AA449}" dt="2023-04-13T10:20:47.778" v="308"/>
            <ac:spMkLst>
              <pc:docMk/>
              <pc:sldMasterMk cId="3571240666" sldId="2147483730"/>
              <pc:sldLayoutMk cId="2667900124" sldId="2147483747"/>
              <ac:spMk id="10" creationId="{DACC8A76-5F22-6B94-8634-BD6CFE6A408A}"/>
            </ac:spMkLst>
          </pc:spChg>
          <pc:spChg chg="mod">
            <ac:chgData name="Hannah Werner" userId="6f96a161-cb2c-4bc7-a90d-3c38d78bf0fc" providerId="ADAL" clId="{DFECFDE0-FDD2-40DA-8444-AA9E9C8AA449}" dt="2023-04-13T10:20:47.778" v="308"/>
            <ac:spMkLst>
              <pc:docMk/>
              <pc:sldMasterMk cId="3571240666" sldId="2147483730"/>
              <pc:sldLayoutMk cId="2667900124" sldId="2147483747"/>
              <ac:spMk id="11" creationId="{71A228EB-7710-F74B-BBD8-1136039E7EAE}"/>
            </ac:spMkLst>
          </pc:spChg>
          <pc:spChg chg="mod">
            <ac:chgData name="Hannah Werner" userId="6f96a161-cb2c-4bc7-a90d-3c38d78bf0fc" providerId="ADAL" clId="{DFECFDE0-FDD2-40DA-8444-AA9E9C8AA449}" dt="2023-04-13T10:20:47.778" v="308"/>
            <ac:spMkLst>
              <pc:docMk/>
              <pc:sldMasterMk cId="3571240666" sldId="2147483730"/>
              <pc:sldLayoutMk cId="2667900124" sldId="2147483747"/>
              <ac:spMk id="12" creationId="{183D6633-704B-8DA3-D945-021B4679485F}"/>
            </ac:spMkLst>
          </pc:spChg>
          <pc:spChg chg="add del mod">
            <ac:chgData name="Hannah Werner" userId="6f96a161-cb2c-4bc7-a90d-3c38d78bf0fc" providerId="ADAL" clId="{DFECFDE0-FDD2-40DA-8444-AA9E9C8AA449}" dt="2023-04-13T10:20:51.072" v="314"/>
            <ac:spMkLst>
              <pc:docMk/>
              <pc:sldMasterMk cId="3571240666" sldId="2147483730"/>
              <pc:sldLayoutMk cId="2667900124" sldId="2147483747"/>
              <ac:spMk id="13" creationId="{5A3B1586-F87B-7D23-E5DC-8EB1C0388E9C}"/>
            </ac:spMkLst>
          </pc:spChg>
          <pc:spChg chg="add del mod">
            <ac:chgData name="Hannah Werner" userId="6f96a161-cb2c-4bc7-a90d-3c38d78bf0fc" providerId="ADAL" clId="{DFECFDE0-FDD2-40DA-8444-AA9E9C8AA449}" dt="2023-04-13T10:20:51.072" v="314"/>
            <ac:spMkLst>
              <pc:docMk/>
              <pc:sldMasterMk cId="3571240666" sldId="2147483730"/>
              <pc:sldLayoutMk cId="2667900124" sldId="2147483747"/>
              <ac:spMk id="14" creationId="{F5AD4751-1C0E-3111-2521-355FF8360506}"/>
            </ac:spMkLst>
          </pc:spChg>
          <pc:spChg chg="add del mod">
            <ac:chgData name="Hannah Werner" userId="6f96a161-cb2c-4bc7-a90d-3c38d78bf0fc" providerId="ADAL" clId="{DFECFDE0-FDD2-40DA-8444-AA9E9C8AA449}" dt="2023-04-13T10:20:51.072" v="314"/>
            <ac:spMkLst>
              <pc:docMk/>
              <pc:sldMasterMk cId="3571240666" sldId="2147483730"/>
              <pc:sldLayoutMk cId="2667900124" sldId="2147483747"/>
              <ac:spMk id="15" creationId="{19BDC03C-264B-0FF7-871E-C34E3DB02582}"/>
            </ac:spMkLst>
          </pc:spChg>
          <pc:spChg chg="add del mod">
            <ac:chgData name="Hannah Werner" userId="6f96a161-cb2c-4bc7-a90d-3c38d78bf0fc" providerId="ADAL" clId="{DFECFDE0-FDD2-40DA-8444-AA9E9C8AA449}" dt="2023-04-13T10:20:51.072" v="314"/>
            <ac:spMkLst>
              <pc:docMk/>
              <pc:sldMasterMk cId="3571240666" sldId="2147483730"/>
              <pc:sldLayoutMk cId="2667900124" sldId="2147483747"/>
              <ac:spMk id="16" creationId="{2EF48774-2587-222D-4531-BE62C793D08F}"/>
            </ac:spMkLst>
          </pc:spChg>
          <pc:spChg chg="add del mod">
            <ac:chgData name="Hannah Werner" userId="6f96a161-cb2c-4bc7-a90d-3c38d78bf0fc" providerId="ADAL" clId="{DFECFDE0-FDD2-40DA-8444-AA9E9C8AA449}" dt="2023-04-13T10:20:51.072" v="314"/>
            <ac:spMkLst>
              <pc:docMk/>
              <pc:sldMasterMk cId="3571240666" sldId="2147483730"/>
              <pc:sldLayoutMk cId="2667900124" sldId="2147483747"/>
              <ac:spMk id="17" creationId="{3148C2DF-3726-DC1D-F783-3F391492292B}"/>
            </ac:spMkLst>
          </pc:spChg>
          <pc:spChg chg="add del mod">
            <ac:chgData name="Hannah Werner" userId="6f96a161-cb2c-4bc7-a90d-3c38d78bf0fc" providerId="ADAL" clId="{DFECFDE0-FDD2-40DA-8444-AA9E9C8AA449}" dt="2023-04-13T10:20:51.072" v="314"/>
            <ac:spMkLst>
              <pc:docMk/>
              <pc:sldMasterMk cId="3571240666" sldId="2147483730"/>
              <pc:sldLayoutMk cId="2667900124" sldId="2147483747"/>
              <ac:spMk id="18" creationId="{BD6C199E-FAFC-4E40-CF7F-20E0C4EFDB73}"/>
            </ac:spMkLst>
          </pc:spChg>
          <pc:spChg chg="add del mod">
            <ac:chgData name="Hannah Werner" userId="6f96a161-cb2c-4bc7-a90d-3c38d78bf0fc" providerId="ADAL" clId="{DFECFDE0-FDD2-40DA-8444-AA9E9C8AA449}" dt="2023-04-13T10:20:51.072" v="314"/>
            <ac:spMkLst>
              <pc:docMk/>
              <pc:sldMasterMk cId="3571240666" sldId="2147483730"/>
              <pc:sldLayoutMk cId="2667900124" sldId="2147483747"/>
              <ac:spMk id="19" creationId="{49EB35CD-5F7A-A6C2-C68C-EA4E65A1CBD7}"/>
            </ac:spMkLst>
          </pc:spChg>
          <pc:spChg chg="mod">
            <ac:chgData name="Hannah Werner" userId="6f96a161-cb2c-4bc7-a90d-3c38d78bf0fc" providerId="ADAL" clId="{DFECFDE0-FDD2-40DA-8444-AA9E9C8AA449}" dt="2023-04-13T10:20:55.404" v="320"/>
            <ac:spMkLst>
              <pc:docMk/>
              <pc:sldMasterMk cId="3571240666" sldId="2147483730"/>
              <pc:sldLayoutMk cId="2667900124" sldId="2147483747"/>
              <ac:spMk id="21" creationId="{2C6AC814-791C-B587-896C-CE69998C1F55}"/>
            </ac:spMkLst>
          </pc:spChg>
          <pc:spChg chg="mod">
            <ac:chgData name="Hannah Werner" userId="6f96a161-cb2c-4bc7-a90d-3c38d78bf0fc" providerId="ADAL" clId="{DFECFDE0-FDD2-40DA-8444-AA9E9C8AA449}" dt="2023-04-13T10:20:55.404" v="320"/>
            <ac:spMkLst>
              <pc:docMk/>
              <pc:sldMasterMk cId="3571240666" sldId="2147483730"/>
              <pc:sldLayoutMk cId="2667900124" sldId="2147483747"/>
              <ac:spMk id="22" creationId="{3E118137-BF2F-7066-AD79-70184277C7FE}"/>
            </ac:spMkLst>
          </pc:spChg>
          <pc:spChg chg="mod">
            <ac:chgData name="Hannah Werner" userId="6f96a161-cb2c-4bc7-a90d-3c38d78bf0fc" providerId="ADAL" clId="{DFECFDE0-FDD2-40DA-8444-AA9E9C8AA449}" dt="2023-04-13T10:20:55.404" v="320"/>
            <ac:spMkLst>
              <pc:docMk/>
              <pc:sldMasterMk cId="3571240666" sldId="2147483730"/>
              <pc:sldLayoutMk cId="2667900124" sldId="2147483747"/>
              <ac:spMk id="23" creationId="{93CEBCBA-FE4B-CF56-4C90-9A610A8C3188}"/>
            </ac:spMkLst>
          </pc:spChg>
          <pc:spChg chg="mod">
            <ac:chgData name="Hannah Werner" userId="6f96a161-cb2c-4bc7-a90d-3c38d78bf0fc" providerId="ADAL" clId="{DFECFDE0-FDD2-40DA-8444-AA9E9C8AA449}" dt="2023-04-13T10:20:55.404" v="320"/>
            <ac:spMkLst>
              <pc:docMk/>
              <pc:sldMasterMk cId="3571240666" sldId="2147483730"/>
              <pc:sldLayoutMk cId="2667900124" sldId="2147483747"/>
              <ac:spMk id="24" creationId="{07C96488-5435-92FE-4FE2-3A672B02B448}"/>
            </ac:spMkLst>
          </pc:spChg>
          <pc:spChg chg="mod">
            <ac:chgData name="Hannah Werner" userId="6f96a161-cb2c-4bc7-a90d-3c38d78bf0fc" providerId="ADAL" clId="{DFECFDE0-FDD2-40DA-8444-AA9E9C8AA449}" dt="2023-04-13T10:20:55.404" v="320"/>
            <ac:spMkLst>
              <pc:docMk/>
              <pc:sldMasterMk cId="3571240666" sldId="2147483730"/>
              <pc:sldLayoutMk cId="2667900124" sldId="2147483747"/>
              <ac:spMk id="25" creationId="{D2B90C41-A1A7-A0D7-EE7D-3C1905A5F88F}"/>
            </ac:spMkLst>
          </pc:spChg>
          <pc:spChg chg="mod">
            <ac:chgData name="Hannah Werner" userId="6f96a161-cb2c-4bc7-a90d-3c38d78bf0fc" providerId="ADAL" clId="{DFECFDE0-FDD2-40DA-8444-AA9E9C8AA449}" dt="2023-04-13T10:20:55.404" v="320"/>
            <ac:spMkLst>
              <pc:docMk/>
              <pc:sldMasterMk cId="3571240666" sldId="2147483730"/>
              <pc:sldLayoutMk cId="2667900124" sldId="2147483747"/>
              <ac:spMk id="26" creationId="{D7DDC8D1-7DA0-3584-93E2-0293B884693D}"/>
            </ac:spMkLst>
          </pc:spChg>
          <pc:spChg chg="mod">
            <ac:chgData name="Hannah Werner" userId="6f96a161-cb2c-4bc7-a90d-3c38d78bf0fc" providerId="ADAL" clId="{DFECFDE0-FDD2-40DA-8444-AA9E9C8AA449}" dt="2023-04-13T10:20:55.404" v="320"/>
            <ac:spMkLst>
              <pc:docMk/>
              <pc:sldMasterMk cId="3571240666" sldId="2147483730"/>
              <pc:sldLayoutMk cId="2667900124" sldId="2147483747"/>
              <ac:spMk id="27" creationId="{3D53A2C9-A4D2-D380-9569-1C444EE1D868}"/>
            </ac:spMkLst>
          </pc:spChg>
          <pc:spChg chg="add mod">
            <ac:chgData name="Hannah Werner" userId="6f96a161-cb2c-4bc7-a90d-3c38d78bf0fc" providerId="ADAL" clId="{DFECFDE0-FDD2-40DA-8444-AA9E9C8AA449}" dt="2023-04-13T10:23:11.244" v="355" actId="1076"/>
            <ac:spMkLst>
              <pc:docMk/>
              <pc:sldMasterMk cId="3571240666" sldId="2147483730"/>
              <pc:sldLayoutMk cId="2667900124" sldId="2147483747"/>
              <ac:spMk id="28" creationId="{9CE1B8ED-073F-EE08-1235-CFB147C6E2E9}"/>
            </ac:spMkLst>
          </pc:spChg>
          <pc:spChg chg="add mod">
            <ac:chgData name="Hannah Werner" userId="6f96a161-cb2c-4bc7-a90d-3c38d78bf0fc" providerId="ADAL" clId="{DFECFDE0-FDD2-40DA-8444-AA9E9C8AA449}" dt="2023-04-13T10:23:11.244" v="355" actId="1076"/>
            <ac:spMkLst>
              <pc:docMk/>
              <pc:sldMasterMk cId="3571240666" sldId="2147483730"/>
              <pc:sldLayoutMk cId="2667900124" sldId="2147483747"/>
              <ac:spMk id="29" creationId="{25FBC7BA-DAD5-718E-C2D8-430258925C06}"/>
            </ac:spMkLst>
          </pc:spChg>
          <pc:spChg chg="add mod">
            <ac:chgData name="Hannah Werner" userId="6f96a161-cb2c-4bc7-a90d-3c38d78bf0fc" providerId="ADAL" clId="{DFECFDE0-FDD2-40DA-8444-AA9E9C8AA449}" dt="2023-04-13T10:23:11.244" v="355" actId="1076"/>
            <ac:spMkLst>
              <pc:docMk/>
              <pc:sldMasterMk cId="3571240666" sldId="2147483730"/>
              <pc:sldLayoutMk cId="2667900124" sldId="2147483747"/>
              <ac:spMk id="30" creationId="{7AE11219-190C-9911-8DD6-E8232A56B430}"/>
            </ac:spMkLst>
          </pc:spChg>
          <pc:spChg chg="add mod">
            <ac:chgData name="Hannah Werner" userId="6f96a161-cb2c-4bc7-a90d-3c38d78bf0fc" providerId="ADAL" clId="{DFECFDE0-FDD2-40DA-8444-AA9E9C8AA449}" dt="2023-04-13T10:23:11.244" v="355" actId="1076"/>
            <ac:spMkLst>
              <pc:docMk/>
              <pc:sldMasterMk cId="3571240666" sldId="2147483730"/>
              <pc:sldLayoutMk cId="2667900124" sldId="2147483747"/>
              <ac:spMk id="31" creationId="{DBAB1570-1B75-5455-A896-282528C4998A}"/>
            </ac:spMkLst>
          </pc:spChg>
          <pc:spChg chg="add mod">
            <ac:chgData name="Hannah Werner" userId="6f96a161-cb2c-4bc7-a90d-3c38d78bf0fc" providerId="ADAL" clId="{DFECFDE0-FDD2-40DA-8444-AA9E9C8AA449}" dt="2023-04-13T10:23:11.244" v="355" actId="1076"/>
            <ac:spMkLst>
              <pc:docMk/>
              <pc:sldMasterMk cId="3571240666" sldId="2147483730"/>
              <pc:sldLayoutMk cId="2667900124" sldId="2147483747"/>
              <ac:spMk id="32" creationId="{26A9FA73-1FA0-38B8-E299-F9E71FB0966E}"/>
            </ac:spMkLst>
          </pc:spChg>
          <pc:spChg chg="add mod">
            <ac:chgData name="Hannah Werner" userId="6f96a161-cb2c-4bc7-a90d-3c38d78bf0fc" providerId="ADAL" clId="{DFECFDE0-FDD2-40DA-8444-AA9E9C8AA449}" dt="2023-04-13T10:23:11.244" v="355" actId="1076"/>
            <ac:spMkLst>
              <pc:docMk/>
              <pc:sldMasterMk cId="3571240666" sldId="2147483730"/>
              <pc:sldLayoutMk cId="2667900124" sldId="2147483747"/>
              <ac:spMk id="33" creationId="{BE7B0CEC-470B-28C5-3B4A-5785ECD47DDB}"/>
            </ac:spMkLst>
          </pc:spChg>
          <pc:spChg chg="add mod">
            <ac:chgData name="Hannah Werner" userId="6f96a161-cb2c-4bc7-a90d-3c38d78bf0fc" providerId="ADAL" clId="{DFECFDE0-FDD2-40DA-8444-AA9E9C8AA449}" dt="2023-04-13T10:23:11.244" v="355" actId="1076"/>
            <ac:spMkLst>
              <pc:docMk/>
              <pc:sldMasterMk cId="3571240666" sldId="2147483730"/>
              <pc:sldLayoutMk cId="2667900124" sldId="2147483747"/>
              <ac:spMk id="34" creationId="{3D0B1416-45C1-830C-CBBA-E9F509A844AF}"/>
            </ac:spMkLst>
          </pc:spChg>
          <pc:spChg chg="mod">
            <ac:chgData name="Hannah Werner" userId="6f96a161-cb2c-4bc7-a90d-3c38d78bf0fc" providerId="ADAL" clId="{DFECFDE0-FDD2-40DA-8444-AA9E9C8AA449}" dt="2023-04-13T10:21:01.523" v="338"/>
            <ac:spMkLst>
              <pc:docMk/>
              <pc:sldMasterMk cId="3571240666" sldId="2147483730"/>
              <pc:sldLayoutMk cId="2667900124" sldId="2147483747"/>
              <ac:spMk id="36" creationId="{A1794F9F-106C-5F18-0EC4-DE3B411BDBBB}"/>
            </ac:spMkLst>
          </pc:spChg>
          <pc:spChg chg="mod">
            <ac:chgData name="Hannah Werner" userId="6f96a161-cb2c-4bc7-a90d-3c38d78bf0fc" providerId="ADAL" clId="{DFECFDE0-FDD2-40DA-8444-AA9E9C8AA449}" dt="2023-04-13T10:21:01.523" v="338"/>
            <ac:spMkLst>
              <pc:docMk/>
              <pc:sldMasterMk cId="3571240666" sldId="2147483730"/>
              <pc:sldLayoutMk cId="2667900124" sldId="2147483747"/>
              <ac:spMk id="37" creationId="{E75E2EF6-C48E-3DC1-4130-5C46FC8BE8B9}"/>
            </ac:spMkLst>
          </pc:spChg>
          <pc:spChg chg="mod">
            <ac:chgData name="Hannah Werner" userId="6f96a161-cb2c-4bc7-a90d-3c38d78bf0fc" providerId="ADAL" clId="{DFECFDE0-FDD2-40DA-8444-AA9E9C8AA449}" dt="2023-04-13T10:21:01.523" v="338"/>
            <ac:spMkLst>
              <pc:docMk/>
              <pc:sldMasterMk cId="3571240666" sldId="2147483730"/>
              <pc:sldLayoutMk cId="2667900124" sldId="2147483747"/>
              <ac:spMk id="38" creationId="{904369B9-698D-3DFF-E04A-ED01549F6DCE}"/>
            </ac:spMkLst>
          </pc:spChg>
          <pc:spChg chg="mod">
            <ac:chgData name="Hannah Werner" userId="6f96a161-cb2c-4bc7-a90d-3c38d78bf0fc" providerId="ADAL" clId="{DFECFDE0-FDD2-40DA-8444-AA9E9C8AA449}" dt="2023-04-13T10:21:01.523" v="338"/>
            <ac:spMkLst>
              <pc:docMk/>
              <pc:sldMasterMk cId="3571240666" sldId="2147483730"/>
              <pc:sldLayoutMk cId="2667900124" sldId="2147483747"/>
              <ac:spMk id="39" creationId="{4A8F048F-AAF2-449E-3D94-1B32D083DE6C}"/>
            </ac:spMkLst>
          </pc:spChg>
          <pc:spChg chg="mod">
            <ac:chgData name="Hannah Werner" userId="6f96a161-cb2c-4bc7-a90d-3c38d78bf0fc" providerId="ADAL" clId="{DFECFDE0-FDD2-40DA-8444-AA9E9C8AA449}" dt="2023-04-13T10:21:01.523" v="338"/>
            <ac:spMkLst>
              <pc:docMk/>
              <pc:sldMasterMk cId="3571240666" sldId="2147483730"/>
              <pc:sldLayoutMk cId="2667900124" sldId="2147483747"/>
              <ac:spMk id="40" creationId="{D17933DA-6225-5C76-DA57-A48DA1BE8856}"/>
            </ac:spMkLst>
          </pc:spChg>
          <pc:spChg chg="mod">
            <ac:chgData name="Hannah Werner" userId="6f96a161-cb2c-4bc7-a90d-3c38d78bf0fc" providerId="ADAL" clId="{DFECFDE0-FDD2-40DA-8444-AA9E9C8AA449}" dt="2023-04-13T10:20:11.425" v="305" actId="403"/>
            <ac:spMkLst>
              <pc:docMk/>
              <pc:sldMasterMk cId="3571240666" sldId="2147483730"/>
              <pc:sldLayoutMk cId="2667900124" sldId="2147483747"/>
              <ac:spMk id="41" creationId="{0292DD11-14C7-4E01-89EC-07A034DB243A}"/>
            </ac:spMkLst>
          </pc:spChg>
          <pc:spChg chg="mod">
            <ac:chgData name="Hannah Werner" userId="6f96a161-cb2c-4bc7-a90d-3c38d78bf0fc" providerId="ADAL" clId="{DFECFDE0-FDD2-40DA-8444-AA9E9C8AA449}" dt="2023-04-13T10:21:01.523" v="338"/>
            <ac:spMkLst>
              <pc:docMk/>
              <pc:sldMasterMk cId="3571240666" sldId="2147483730"/>
              <pc:sldLayoutMk cId="2667900124" sldId="2147483747"/>
              <ac:spMk id="42" creationId="{1B327FA0-6F5A-D530-D373-6DB9F51FFD93}"/>
            </ac:spMkLst>
          </pc:spChg>
          <pc:spChg chg="mod">
            <ac:chgData name="Hannah Werner" userId="6f96a161-cb2c-4bc7-a90d-3c38d78bf0fc" providerId="ADAL" clId="{DFECFDE0-FDD2-40DA-8444-AA9E9C8AA449}" dt="2023-04-13T10:21:01.523" v="338"/>
            <ac:spMkLst>
              <pc:docMk/>
              <pc:sldMasterMk cId="3571240666" sldId="2147483730"/>
              <pc:sldLayoutMk cId="2667900124" sldId="2147483747"/>
              <ac:spMk id="43" creationId="{9E485928-ECD0-D881-FE5E-2494A4E74F25}"/>
            </ac:spMkLst>
          </pc:spChg>
          <pc:spChg chg="add mod">
            <ac:chgData name="Hannah Werner" userId="6f96a161-cb2c-4bc7-a90d-3c38d78bf0fc" providerId="ADAL" clId="{DFECFDE0-FDD2-40DA-8444-AA9E9C8AA449}" dt="2023-04-13T10:23:05.618" v="354" actId="1076"/>
            <ac:spMkLst>
              <pc:docMk/>
              <pc:sldMasterMk cId="3571240666" sldId="2147483730"/>
              <pc:sldLayoutMk cId="2667900124" sldId="2147483747"/>
              <ac:spMk id="44" creationId="{ABB995FD-3942-A502-5793-660324A2233A}"/>
            </ac:spMkLst>
          </pc:spChg>
          <pc:spChg chg="add mod">
            <ac:chgData name="Hannah Werner" userId="6f96a161-cb2c-4bc7-a90d-3c38d78bf0fc" providerId="ADAL" clId="{DFECFDE0-FDD2-40DA-8444-AA9E9C8AA449}" dt="2023-04-13T10:23:05.618" v="354" actId="1076"/>
            <ac:spMkLst>
              <pc:docMk/>
              <pc:sldMasterMk cId="3571240666" sldId="2147483730"/>
              <pc:sldLayoutMk cId="2667900124" sldId="2147483747"/>
              <ac:spMk id="45" creationId="{DE8A2A46-9039-67B5-790E-0BB9AFA8D814}"/>
            </ac:spMkLst>
          </pc:spChg>
          <pc:spChg chg="add mod">
            <ac:chgData name="Hannah Werner" userId="6f96a161-cb2c-4bc7-a90d-3c38d78bf0fc" providerId="ADAL" clId="{DFECFDE0-FDD2-40DA-8444-AA9E9C8AA449}" dt="2023-04-13T10:23:05.618" v="354" actId="1076"/>
            <ac:spMkLst>
              <pc:docMk/>
              <pc:sldMasterMk cId="3571240666" sldId="2147483730"/>
              <pc:sldLayoutMk cId="2667900124" sldId="2147483747"/>
              <ac:spMk id="46" creationId="{62F9B51D-3FE9-D13E-5C5F-653C2029244F}"/>
            </ac:spMkLst>
          </pc:spChg>
          <pc:spChg chg="add mod">
            <ac:chgData name="Hannah Werner" userId="6f96a161-cb2c-4bc7-a90d-3c38d78bf0fc" providerId="ADAL" clId="{DFECFDE0-FDD2-40DA-8444-AA9E9C8AA449}" dt="2023-04-13T10:23:05.618" v="354" actId="1076"/>
            <ac:spMkLst>
              <pc:docMk/>
              <pc:sldMasterMk cId="3571240666" sldId="2147483730"/>
              <pc:sldLayoutMk cId="2667900124" sldId="2147483747"/>
              <ac:spMk id="47" creationId="{AD044FCD-C620-3DDD-D414-46D8DADEADB1}"/>
            </ac:spMkLst>
          </pc:spChg>
          <pc:spChg chg="add mod">
            <ac:chgData name="Hannah Werner" userId="6f96a161-cb2c-4bc7-a90d-3c38d78bf0fc" providerId="ADAL" clId="{DFECFDE0-FDD2-40DA-8444-AA9E9C8AA449}" dt="2023-04-13T10:23:05.618" v="354" actId="1076"/>
            <ac:spMkLst>
              <pc:docMk/>
              <pc:sldMasterMk cId="3571240666" sldId="2147483730"/>
              <pc:sldLayoutMk cId="2667900124" sldId="2147483747"/>
              <ac:spMk id="48" creationId="{403C859F-076C-39CF-AF0F-8F050A8BF799}"/>
            </ac:spMkLst>
          </pc:spChg>
          <pc:spChg chg="add mod">
            <ac:chgData name="Hannah Werner" userId="6f96a161-cb2c-4bc7-a90d-3c38d78bf0fc" providerId="ADAL" clId="{DFECFDE0-FDD2-40DA-8444-AA9E9C8AA449}" dt="2023-04-13T10:23:05.618" v="354" actId="1076"/>
            <ac:spMkLst>
              <pc:docMk/>
              <pc:sldMasterMk cId="3571240666" sldId="2147483730"/>
              <pc:sldLayoutMk cId="2667900124" sldId="2147483747"/>
              <ac:spMk id="49" creationId="{819A6A18-6C97-979E-C12E-3255F49389F8}"/>
            </ac:spMkLst>
          </pc:spChg>
          <pc:spChg chg="add mod">
            <ac:chgData name="Hannah Werner" userId="6f96a161-cb2c-4bc7-a90d-3c38d78bf0fc" providerId="ADAL" clId="{DFECFDE0-FDD2-40DA-8444-AA9E9C8AA449}" dt="2023-04-13T10:23:05.618" v="354" actId="1076"/>
            <ac:spMkLst>
              <pc:docMk/>
              <pc:sldMasterMk cId="3571240666" sldId="2147483730"/>
              <pc:sldLayoutMk cId="2667900124" sldId="2147483747"/>
              <ac:spMk id="50" creationId="{255622E8-0FCD-5818-DCA4-BFA736A2D6A4}"/>
            </ac:spMkLst>
          </pc:spChg>
          <pc:spChg chg="mod">
            <ac:chgData name="Hannah Werner" userId="6f96a161-cb2c-4bc7-a90d-3c38d78bf0fc" providerId="ADAL" clId="{DFECFDE0-FDD2-40DA-8444-AA9E9C8AA449}" dt="2023-04-13T10:21:12.222" v="340"/>
            <ac:spMkLst>
              <pc:docMk/>
              <pc:sldMasterMk cId="3571240666" sldId="2147483730"/>
              <pc:sldLayoutMk cId="2667900124" sldId="2147483747"/>
              <ac:spMk id="52" creationId="{56004D9F-24F6-D768-C01E-8B7BD661762C}"/>
            </ac:spMkLst>
          </pc:spChg>
          <pc:spChg chg="mod">
            <ac:chgData name="Hannah Werner" userId="6f96a161-cb2c-4bc7-a90d-3c38d78bf0fc" providerId="ADAL" clId="{DFECFDE0-FDD2-40DA-8444-AA9E9C8AA449}" dt="2023-04-13T10:21:12.222" v="340"/>
            <ac:spMkLst>
              <pc:docMk/>
              <pc:sldMasterMk cId="3571240666" sldId="2147483730"/>
              <pc:sldLayoutMk cId="2667900124" sldId="2147483747"/>
              <ac:spMk id="53" creationId="{340E296A-0C01-4073-54A3-49D2AB3DC1C5}"/>
            </ac:spMkLst>
          </pc:spChg>
          <pc:spChg chg="mod">
            <ac:chgData name="Hannah Werner" userId="6f96a161-cb2c-4bc7-a90d-3c38d78bf0fc" providerId="ADAL" clId="{DFECFDE0-FDD2-40DA-8444-AA9E9C8AA449}" dt="2023-04-13T10:21:12.222" v="340"/>
            <ac:spMkLst>
              <pc:docMk/>
              <pc:sldMasterMk cId="3571240666" sldId="2147483730"/>
              <pc:sldLayoutMk cId="2667900124" sldId="2147483747"/>
              <ac:spMk id="54" creationId="{C6300257-E69A-ED41-C1B4-A5CDB9E18E37}"/>
            </ac:spMkLst>
          </pc:spChg>
          <pc:spChg chg="mod">
            <ac:chgData name="Hannah Werner" userId="6f96a161-cb2c-4bc7-a90d-3c38d78bf0fc" providerId="ADAL" clId="{DFECFDE0-FDD2-40DA-8444-AA9E9C8AA449}" dt="2023-04-13T10:21:12.222" v="340"/>
            <ac:spMkLst>
              <pc:docMk/>
              <pc:sldMasterMk cId="3571240666" sldId="2147483730"/>
              <pc:sldLayoutMk cId="2667900124" sldId="2147483747"/>
              <ac:spMk id="55" creationId="{6424D492-DBD1-1E01-2E23-F9F7E7E0D891}"/>
            </ac:spMkLst>
          </pc:spChg>
          <pc:spChg chg="mod">
            <ac:chgData name="Hannah Werner" userId="6f96a161-cb2c-4bc7-a90d-3c38d78bf0fc" providerId="ADAL" clId="{DFECFDE0-FDD2-40DA-8444-AA9E9C8AA449}" dt="2023-04-13T10:21:12.222" v="340"/>
            <ac:spMkLst>
              <pc:docMk/>
              <pc:sldMasterMk cId="3571240666" sldId="2147483730"/>
              <pc:sldLayoutMk cId="2667900124" sldId="2147483747"/>
              <ac:spMk id="56" creationId="{27677368-CB2C-81B7-3733-115F37BFE59F}"/>
            </ac:spMkLst>
          </pc:spChg>
          <pc:spChg chg="mod">
            <ac:chgData name="Hannah Werner" userId="6f96a161-cb2c-4bc7-a90d-3c38d78bf0fc" providerId="ADAL" clId="{DFECFDE0-FDD2-40DA-8444-AA9E9C8AA449}" dt="2023-04-13T10:21:12.222" v="340"/>
            <ac:spMkLst>
              <pc:docMk/>
              <pc:sldMasterMk cId="3571240666" sldId="2147483730"/>
              <pc:sldLayoutMk cId="2667900124" sldId="2147483747"/>
              <ac:spMk id="57" creationId="{A3C9D8DE-A988-0BAA-1A57-E83F83BF2202}"/>
            </ac:spMkLst>
          </pc:spChg>
          <pc:spChg chg="mod">
            <ac:chgData name="Hannah Werner" userId="6f96a161-cb2c-4bc7-a90d-3c38d78bf0fc" providerId="ADAL" clId="{DFECFDE0-FDD2-40DA-8444-AA9E9C8AA449}" dt="2023-04-13T10:21:12.222" v="340"/>
            <ac:spMkLst>
              <pc:docMk/>
              <pc:sldMasterMk cId="3571240666" sldId="2147483730"/>
              <pc:sldLayoutMk cId="2667900124" sldId="2147483747"/>
              <ac:spMk id="59" creationId="{CF178376-F174-8C1A-5B8E-94874351009B}"/>
            </ac:spMkLst>
          </pc:spChg>
          <pc:spChg chg="add mod">
            <ac:chgData name="Hannah Werner" userId="6f96a161-cb2c-4bc7-a90d-3c38d78bf0fc" providerId="ADAL" clId="{DFECFDE0-FDD2-40DA-8444-AA9E9C8AA449}" dt="2023-04-13T10:23:24.076" v="356" actId="1076"/>
            <ac:spMkLst>
              <pc:docMk/>
              <pc:sldMasterMk cId="3571240666" sldId="2147483730"/>
              <pc:sldLayoutMk cId="2667900124" sldId="2147483747"/>
              <ac:spMk id="60" creationId="{CE749CC4-1F9E-56D6-C006-49340B2373D3}"/>
            </ac:spMkLst>
          </pc:spChg>
          <pc:spChg chg="add mod">
            <ac:chgData name="Hannah Werner" userId="6f96a161-cb2c-4bc7-a90d-3c38d78bf0fc" providerId="ADAL" clId="{DFECFDE0-FDD2-40DA-8444-AA9E9C8AA449}" dt="2023-04-13T10:23:24.076" v="356" actId="1076"/>
            <ac:spMkLst>
              <pc:docMk/>
              <pc:sldMasterMk cId="3571240666" sldId="2147483730"/>
              <pc:sldLayoutMk cId="2667900124" sldId="2147483747"/>
              <ac:spMk id="61" creationId="{5C3395D2-9276-44C4-1871-2E047079ACF0}"/>
            </ac:spMkLst>
          </pc:spChg>
          <pc:spChg chg="add mod">
            <ac:chgData name="Hannah Werner" userId="6f96a161-cb2c-4bc7-a90d-3c38d78bf0fc" providerId="ADAL" clId="{DFECFDE0-FDD2-40DA-8444-AA9E9C8AA449}" dt="2023-04-13T10:23:24.076" v="356" actId="1076"/>
            <ac:spMkLst>
              <pc:docMk/>
              <pc:sldMasterMk cId="3571240666" sldId="2147483730"/>
              <pc:sldLayoutMk cId="2667900124" sldId="2147483747"/>
              <ac:spMk id="62" creationId="{18C45104-45A7-6FB6-531A-D64143F4C948}"/>
            </ac:spMkLst>
          </pc:spChg>
          <pc:spChg chg="add mod">
            <ac:chgData name="Hannah Werner" userId="6f96a161-cb2c-4bc7-a90d-3c38d78bf0fc" providerId="ADAL" clId="{DFECFDE0-FDD2-40DA-8444-AA9E9C8AA449}" dt="2023-04-13T10:23:24.076" v="356" actId="1076"/>
            <ac:spMkLst>
              <pc:docMk/>
              <pc:sldMasterMk cId="3571240666" sldId="2147483730"/>
              <pc:sldLayoutMk cId="2667900124" sldId="2147483747"/>
              <ac:spMk id="63" creationId="{B7C5538B-1AE1-F038-270B-86E861334CA7}"/>
            </ac:spMkLst>
          </pc:spChg>
          <pc:spChg chg="add mod">
            <ac:chgData name="Hannah Werner" userId="6f96a161-cb2c-4bc7-a90d-3c38d78bf0fc" providerId="ADAL" clId="{DFECFDE0-FDD2-40DA-8444-AA9E9C8AA449}" dt="2023-04-13T10:23:24.076" v="356" actId="1076"/>
            <ac:spMkLst>
              <pc:docMk/>
              <pc:sldMasterMk cId="3571240666" sldId="2147483730"/>
              <pc:sldLayoutMk cId="2667900124" sldId="2147483747"/>
              <ac:spMk id="64" creationId="{F1E1B6AD-6C40-C1DF-645C-770E922F3101}"/>
            </ac:spMkLst>
          </pc:spChg>
          <pc:spChg chg="add mod">
            <ac:chgData name="Hannah Werner" userId="6f96a161-cb2c-4bc7-a90d-3c38d78bf0fc" providerId="ADAL" clId="{DFECFDE0-FDD2-40DA-8444-AA9E9C8AA449}" dt="2023-04-13T10:23:24.076" v="356" actId="1076"/>
            <ac:spMkLst>
              <pc:docMk/>
              <pc:sldMasterMk cId="3571240666" sldId="2147483730"/>
              <pc:sldLayoutMk cId="2667900124" sldId="2147483747"/>
              <ac:spMk id="65" creationId="{9907FC31-2172-7326-DB85-C95677976F34}"/>
            </ac:spMkLst>
          </pc:spChg>
          <pc:spChg chg="add mod">
            <ac:chgData name="Hannah Werner" userId="6f96a161-cb2c-4bc7-a90d-3c38d78bf0fc" providerId="ADAL" clId="{DFECFDE0-FDD2-40DA-8444-AA9E9C8AA449}" dt="2023-04-13T10:23:24.076" v="356" actId="1076"/>
            <ac:spMkLst>
              <pc:docMk/>
              <pc:sldMasterMk cId="3571240666" sldId="2147483730"/>
              <pc:sldLayoutMk cId="2667900124" sldId="2147483747"/>
              <ac:spMk id="66" creationId="{819529A5-9BEE-47E8-944B-626B0AAA076E}"/>
            </ac:spMkLst>
          </pc:spChg>
          <pc:spChg chg="mod">
            <ac:chgData name="Hannah Werner" userId="6f96a161-cb2c-4bc7-a90d-3c38d78bf0fc" providerId="ADAL" clId="{DFECFDE0-FDD2-40DA-8444-AA9E9C8AA449}" dt="2023-04-13T10:21:25.029" v="342"/>
            <ac:spMkLst>
              <pc:docMk/>
              <pc:sldMasterMk cId="3571240666" sldId="2147483730"/>
              <pc:sldLayoutMk cId="2667900124" sldId="2147483747"/>
              <ac:spMk id="68" creationId="{66FECCC6-C049-68C7-1942-D3DA6DA93778}"/>
            </ac:spMkLst>
          </pc:spChg>
          <pc:spChg chg="mod">
            <ac:chgData name="Hannah Werner" userId="6f96a161-cb2c-4bc7-a90d-3c38d78bf0fc" providerId="ADAL" clId="{DFECFDE0-FDD2-40DA-8444-AA9E9C8AA449}" dt="2023-04-13T10:21:25.029" v="342"/>
            <ac:spMkLst>
              <pc:docMk/>
              <pc:sldMasterMk cId="3571240666" sldId="2147483730"/>
              <pc:sldLayoutMk cId="2667900124" sldId="2147483747"/>
              <ac:spMk id="69" creationId="{6DFD3E35-99DD-D077-3D3A-27F1C0C54752}"/>
            </ac:spMkLst>
          </pc:spChg>
          <pc:spChg chg="mod">
            <ac:chgData name="Hannah Werner" userId="6f96a161-cb2c-4bc7-a90d-3c38d78bf0fc" providerId="ADAL" clId="{DFECFDE0-FDD2-40DA-8444-AA9E9C8AA449}" dt="2023-04-13T10:21:25.029" v="342"/>
            <ac:spMkLst>
              <pc:docMk/>
              <pc:sldMasterMk cId="3571240666" sldId="2147483730"/>
              <pc:sldLayoutMk cId="2667900124" sldId="2147483747"/>
              <ac:spMk id="70" creationId="{4A38D4D6-3BDA-B704-E66F-BAAE33F4CEC3}"/>
            </ac:spMkLst>
          </pc:spChg>
          <pc:spChg chg="mod">
            <ac:chgData name="Hannah Werner" userId="6f96a161-cb2c-4bc7-a90d-3c38d78bf0fc" providerId="ADAL" clId="{DFECFDE0-FDD2-40DA-8444-AA9E9C8AA449}" dt="2023-04-13T10:21:25.029" v="342"/>
            <ac:spMkLst>
              <pc:docMk/>
              <pc:sldMasterMk cId="3571240666" sldId="2147483730"/>
              <pc:sldLayoutMk cId="2667900124" sldId="2147483747"/>
              <ac:spMk id="71" creationId="{53722706-5BA1-B0FB-D3D1-F00AF8C33154}"/>
            </ac:spMkLst>
          </pc:spChg>
          <pc:spChg chg="mod">
            <ac:chgData name="Hannah Werner" userId="6f96a161-cb2c-4bc7-a90d-3c38d78bf0fc" providerId="ADAL" clId="{DFECFDE0-FDD2-40DA-8444-AA9E9C8AA449}" dt="2023-04-13T10:21:25.029" v="342"/>
            <ac:spMkLst>
              <pc:docMk/>
              <pc:sldMasterMk cId="3571240666" sldId="2147483730"/>
              <pc:sldLayoutMk cId="2667900124" sldId="2147483747"/>
              <ac:spMk id="72" creationId="{41FD70CC-A6CC-D4F3-1FFD-D0E3AD57A094}"/>
            </ac:spMkLst>
          </pc:spChg>
          <pc:spChg chg="mod">
            <ac:chgData name="Hannah Werner" userId="6f96a161-cb2c-4bc7-a90d-3c38d78bf0fc" providerId="ADAL" clId="{DFECFDE0-FDD2-40DA-8444-AA9E9C8AA449}" dt="2023-04-13T10:21:25.029" v="342"/>
            <ac:spMkLst>
              <pc:docMk/>
              <pc:sldMasterMk cId="3571240666" sldId="2147483730"/>
              <pc:sldLayoutMk cId="2667900124" sldId="2147483747"/>
              <ac:spMk id="73" creationId="{B7BF4BE2-822A-1348-5F71-BDC3C0CFD798}"/>
            </ac:spMkLst>
          </pc:spChg>
          <pc:spChg chg="mod">
            <ac:chgData name="Hannah Werner" userId="6f96a161-cb2c-4bc7-a90d-3c38d78bf0fc" providerId="ADAL" clId="{DFECFDE0-FDD2-40DA-8444-AA9E9C8AA449}" dt="2023-04-13T10:19:59.233" v="301" actId="404"/>
            <ac:spMkLst>
              <pc:docMk/>
              <pc:sldMasterMk cId="3571240666" sldId="2147483730"/>
              <pc:sldLayoutMk cId="2667900124" sldId="2147483747"/>
              <ac:spMk id="74" creationId="{DDB46905-8A89-4E90-BC89-3555E43F285D}"/>
            </ac:spMkLst>
          </pc:spChg>
          <pc:spChg chg="mod">
            <ac:chgData name="Hannah Werner" userId="6f96a161-cb2c-4bc7-a90d-3c38d78bf0fc" providerId="ADAL" clId="{DFECFDE0-FDD2-40DA-8444-AA9E9C8AA449}" dt="2023-04-13T10:21:25.029" v="342"/>
            <ac:spMkLst>
              <pc:docMk/>
              <pc:sldMasterMk cId="3571240666" sldId="2147483730"/>
              <pc:sldLayoutMk cId="2667900124" sldId="2147483747"/>
              <ac:spMk id="75" creationId="{F6D1979F-0EF1-203C-F4D0-F0C7867554B0}"/>
            </ac:spMkLst>
          </pc:spChg>
          <pc:spChg chg="add mod">
            <ac:chgData name="Hannah Werner" userId="6f96a161-cb2c-4bc7-a90d-3c38d78bf0fc" providerId="ADAL" clId="{DFECFDE0-FDD2-40DA-8444-AA9E9C8AA449}" dt="2023-04-13T10:23:30.691" v="357" actId="1076"/>
            <ac:spMkLst>
              <pc:docMk/>
              <pc:sldMasterMk cId="3571240666" sldId="2147483730"/>
              <pc:sldLayoutMk cId="2667900124" sldId="2147483747"/>
              <ac:spMk id="76" creationId="{5FC981AE-3A22-BDEB-ADF0-731C0450CB50}"/>
            </ac:spMkLst>
          </pc:spChg>
          <pc:spChg chg="add mod">
            <ac:chgData name="Hannah Werner" userId="6f96a161-cb2c-4bc7-a90d-3c38d78bf0fc" providerId="ADAL" clId="{DFECFDE0-FDD2-40DA-8444-AA9E9C8AA449}" dt="2023-04-13T10:23:30.691" v="357" actId="1076"/>
            <ac:spMkLst>
              <pc:docMk/>
              <pc:sldMasterMk cId="3571240666" sldId="2147483730"/>
              <pc:sldLayoutMk cId="2667900124" sldId="2147483747"/>
              <ac:spMk id="77" creationId="{9FEECC5A-8A3E-2A09-E5D2-319E2A4C3DAA}"/>
            </ac:spMkLst>
          </pc:spChg>
          <pc:spChg chg="add mod">
            <ac:chgData name="Hannah Werner" userId="6f96a161-cb2c-4bc7-a90d-3c38d78bf0fc" providerId="ADAL" clId="{DFECFDE0-FDD2-40DA-8444-AA9E9C8AA449}" dt="2023-04-13T10:23:30.691" v="357" actId="1076"/>
            <ac:spMkLst>
              <pc:docMk/>
              <pc:sldMasterMk cId="3571240666" sldId="2147483730"/>
              <pc:sldLayoutMk cId="2667900124" sldId="2147483747"/>
              <ac:spMk id="78" creationId="{13618C8F-5212-FD5B-55C8-CCDD08857DD5}"/>
            </ac:spMkLst>
          </pc:spChg>
          <pc:spChg chg="add mod">
            <ac:chgData name="Hannah Werner" userId="6f96a161-cb2c-4bc7-a90d-3c38d78bf0fc" providerId="ADAL" clId="{DFECFDE0-FDD2-40DA-8444-AA9E9C8AA449}" dt="2023-04-13T10:23:30.691" v="357" actId="1076"/>
            <ac:spMkLst>
              <pc:docMk/>
              <pc:sldMasterMk cId="3571240666" sldId="2147483730"/>
              <pc:sldLayoutMk cId="2667900124" sldId="2147483747"/>
              <ac:spMk id="79" creationId="{FEDBAEF3-1BEF-B551-F484-AC2471DC1BD8}"/>
            </ac:spMkLst>
          </pc:spChg>
          <pc:spChg chg="add mod">
            <ac:chgData name="Hannah Werner" userId="6f96a161-cb2c-4bc7-a90d-3c38d78bf0fc" providerId="ADAL" clId="{DFECFDE0-FDD2-40DA-8444-AA9E9C8AA449}" dt="2023-04-13T10:23:30.691" v="357" actId="1076"/>
            <ac:spMkLst>
              <pc:docMk/>
              <pc:sldMasterMk cId="3571240666" sldId="2147483730"/>
              <pc:sldLayoutMk cId="2667900124" sldId="2147483747"/>
              <ac:spMk id="80" creationId="{5F7FD709-FF0A-515C-2E9A-3042DC218C49}"/>
            </ac:spMkLst>
          </pc:spChg>
          <pc:spChg chg="add mod">
            <ac:chgData name="Hannah Werner" userId="6f96a161-cb2c-4bc7-a90d-3c38d78bf0fc" providerId="ADAL" clId="{DFECFDE0-FDD2-40DA-8444-AA9E9C8AA449}" dt="2023-04-13T10:23:30.691" v="357" actId="1076"/>
            <ac:spMkLst>
              <pc:docMk/>
              <pc:sldMasterMk cId="3571240666" sldId="2147483730"/>
              <pc:sldLayoutMk cId="2667900124" sldId="2147483747"/>
              <ac:spMk id="81" creationId="{3A9170AE-8C36-78C3-3E11-9A503EE9A586}"/>
            </ac:spMkLst>
          </pc:spChg>
          <pc:spChg chg="add mod">
            <ac:chgData name="Hannah Werner" userId="6f96a161-cb2c-4bc7-a90d-3c38d78bf0fc" providerId="ADAL" clId="{DFECFDE0-FDD2-40DA-8444-AA9E9C8AA449}" dt="2023-04-13T10:23:30.691" v="357" actId="1076"/>
            <ac:spMkLst>
              <pc:docMk/>
              <pc:sldMasterMk cId="3571240666" sldId="2147483730"/>
              <pc:sldLayoutMk cId="2667900124" sldId="2147483747"/>
              <ac:spMk id="82" creationId="{89202018-A97E-8791-6DA1-82BEB37C44CB}"/>
            </ac:spMkLst>
          </pc:spChg>
          <pc:spChg chg="mod">
            <ac:chgData name="Hannah Werner" userId="6f96a161-cb2c-4bc7-a90d-3c38d78bf0fc" providerId="ADAL" clId="{DFECFDE0-FDD2-40DA-8444-AA9E9C8AA449}" dt="2023-04-13T10:21:33.652" v="344"/>
            <ac:spMkLst>
              <pc:docMk/>
              <pc:sldMasterMk cId="3571240666" sldId="2147483730"/>
              <pc:sldLayoutMk cId="2667900124" sldId="2147483747"/>
              <ac:spMk id="84" creationId="{4DF637F4-8018-E368-1CE5-96C0B4A2246E}"/>
            </ac:spMkLst>
          </pc:spChg>
          <pc:spChg chg="mod">
            <ac:chgData name="Hannah Werner" userId="6f96a161-cb2c-4bc7-a90d-3c38d78bf0fc" providerId="ADAL" clId="{DFECFDE0-FDD2-40DA-8444-AA9E9C8AA449}" dt="2023-04-13T10:21:33.652" v="344"/>
            <ac:spMkLst>
              <pc:docMk/>
              <pc:sldMasterMk cId="3571240666" sldId="2147483730"/>
              <pc:sldLayoutMk cId="2667900124" sldId="2147483747"/>
              <ac:spMk id="85" creationId="{66B0DA86-5BAA-B43A-3926-4E82D9C15E73}"/>
            </ac:spMkLst>
          </pc:spChg>
          <pc:spChg chg="mod">
            <ac:chgData name="Hannah Werner" userId="6f96a161-cb2c-4bc7-a90d-3c38d78bf0fc" providerId="ADAL" clId="{DFECFDE0-FDD2-40DA-8444-AA9E9C8AA449}" dt="2023-04-13T10:21:33.652" v="344"/>
            <ac:spMkLst>
              <pc:docMk/>
              <pc:sldMasterMk cId="3571240666" sldId="2147483730"/>
              <pc:sldLayoutMk cId="2667900124" sldId="2147483747"/>
              <ac:spMk id="86" creationId="{77C835D5-F1F3-756A-71FB-564664ED375F}"/>
            </ac:spMkLst>
          </pc:spChg>
          <pc:spChg chg="mod">
            <ac:chgData name="Hannah Werner" userId="6f96a161-cb2c-4bc7-a90d-3c38d78bf0fc" providerId="ADAL" clId="{DFECFDE0-FDD2-40DA-8444-AA9E9C8AA449}" dt="2023-04-13T10:18:19.143" v="242" actId="20577"/>
            <ac:spMkLst>
              <pc:docMk/>
              <pc:sldMasterMk cId="3571240666" sldId="2147483730"/>
              <pc:sldLayoutMk cId="2667900124" sldId="2147483747"/>
              <ac:spMk id="88" creationId="{0B3F3DD0-6DCD-4FC6-B84A-7BE492C3B51B}"/>
            </ac:spMkLst>
          </pc:spChg>
          <pc:spChg chg="mod">
            <ac:chgData name="Hannah Werner" userId="6f96a161-cb2c-4bc7-a90d-3c38d78bf0fc" providerId="ADAL" clId="{DFECFDE0-FDD2-40DA-8444-AA9E9C8AA449}" dt="2023-04-13T10:21:33.652" v="344"/>
            <ac:spMkLst>
              <pc:docMk/>
              <pc:sldMasterMk cId="3571240666" sldId="2147483730"/>
              <pc:sldLayoutMk cId="2667900124" sldId="2147483747"/>
              <ac:spMk id="89" creationId="{F5C98DAF-A6E9-003E-CD21-CCFA36ADEF2E}"/>
            </ac:spMkLst>
          </pc:spChg>
          <pc:spChg chg="mod">
            <ac:chgData name="Hannah Werner" userId="6f96a161-cb2c-4bc7-a90d-3c38d78bf0fc" providerId="ADAL" clId="{DFECFDE0-FDD2-40DA-8444-AA9E9C8AA449}" dt="2023-04-13T10:21:33.652" v="344"/>
            <ac:spMkLst>
              <pc:docMk/>
              <pc:sldMasterMk cId="3571240666" sldId="2147483730"/>
              <pc:sldLayoutMk cId="2667900124" sldId="2147483747"/>
              <ac:spMk id="90" creationId="{A91CC69B-C491-A40C-DE46-2261703AA90A}"/>
            </ac:spMkLst>
          </pc:spChg>
          <pc:spChg chg="mod">
            <ac:chgData name="Hannah Werner" userId="6f96a161-cb2c-4bc7-a90d-3c38d78bf0fc" providerId="ADAL" clId="{DFECFDE0-FDD2-40DA-8444-AA9E9C8AA449}" dt="2023-04-13T10:21:33.652" v="344"/>
            <ac:spMkLst>
              <pc:docMk/>
              <pc:sldMasterMk cId="3571240666" sldId="2147483730"/>
              <pc:sldLayoutMk cId="2667900124" sldId="2147483747"/>
              <ac:spMk id="91" creationId="{AF7AF129-E000-95F0-705F-C2316F0BF722}"/>
            </ac:spMkLst>
          </pc:spChg>
          <pc:spChg chg="mod">
            <ac:chgData name="Hannah Werner" userId="6f96a161-cb2c-4bc7-a90d-3c38d78bf0fc" providerId="ADAL" clId="{DFECFDE0-FDD2-40DA-8444-AA9E9C8AA449}" dt="2023-04-13T10:21:33.652" v="344"/>
            <ac:spMkLst>
              <pc:docMk/>
              <pc:sldMasterMk cId="3571240666" sldId="2147483730"/>
              <pc:sldLayoutMk cId="2667900124" sldId="2147483747"/>
              <ac:spMk id="92" creationId="{006B10D8-B734-09E9-1FF7-59B26A62CDE8}"/>
            </ac:spMkLst>
          </pc:spChg>
          <pc:spChg chg="add mod">
            <ac:chgData name="Hannah Werner" userId="6f96a161-cb2c-4bc7-a90d-3c38d78bf0fc" providerId="ADAL" clId="{DFECFDE0-FDD2-40DA-8444-AA9E9C8AA449}" dt="2023-04-13T10:23:40.634" v="358" actId="1076"/>
            <ac:spMkLst>
              <pc:docMk/>
              <pc:sldMasterMk cId="3571240666" sldId="2147483730"/>
              <pc:sldLayoutMk cId="2667900124" sldId="2147483747"/>
              <ac:spMk id="93" creationId="{B76B82A3-72B8-CF54-C03D-4D9806450C64}"/>
            </ac:spMkLst>
          </pc:spChg>
          <pc:spChg chg="add mod">
            <ac:chgData name="Hannah Werner" userId="6f96a161-cb2c-4bc7-a90d-3c38d78bf0fc" providerId="ADAL" clId="{DFECFDE0-FDD2-40DA-8444-AA9E9C8AA449}" dt="2023-04-13T10:23:40.634" v="358" actId="1076"/>
            <ac:spMkLst>
              <pc:docMk/>
              <pc:sldMasterMk cId="3571240666" sldId="2147483730"/>
              <pc:sldLayoutMk cId="2667900124" sldId="2147483747"/>
              <ac:spMk id="94" creationId="{0CD1EEA8-EA5C-3A05-67C1-48FA6559E7AB}"/>
            </ac:spMkLst>
          </pc:spChg>
          <pc:spChg chg="add mod">
            <ac:chgData name="Hannah Werner" userId="6f96a161-cb2c-4bc7-a90d-3c38d78bf0fc" providerId="ADAL" clId="{DFECFDE0-FDD2-40DA-8444-AA9E9C8AA449}" dt="2023-04-13T10:23:40.634" v="358" actId="1076"/>
            <ac:spMkLst>
              <pc:docMk/>
              <pc:sldMasterMk cId="3571240666" sldId="2147483730"/>
              <pc:sldLayoutMk cId="2667900124" sldId="2147483747"/>
              <ac:spMk id="95" creationId="{C9E1D767-4496-8FC7-A867-48024085059E}"/>
            </ac:spMkLst>
          </pc:spChg>
          <pc:spChg chg="add mod">
            <ac:chgData name="Hannah Werner" userId="6f96a161-cb2c-4bc7-a90d-3c38d78bf0fc" providerId="ADAL" clId="{DFECFDE0-FDD2-40DA-8444-AA9E9C8AA449}" dt="2023-04-13T10:23:40.634" v="358" actId="1076"/>
            <ac:spMkLst>
              <pc:docMk/>
              <pc:sldMasterMk cId="3571240666" sldId="2147483730"/>
              <pc:sldLayoutMk cId="2667900124" sldId="2147483747"/>
              <ac:spMk id="96" creationId="{049DFA95-1DFC-B0B8-742C-599DD0CB4534}"/>
            </ac:spMkLst>
          </pc:spChg>
          <pc:spChg chg="add mod">
            <ac:chgData name="Hannah Werner" userId="6f96a161-cb2c-4bc7-a90d-3c38d78bf0fc" providerId="ADAL" clId="{DFECFDE0-FDD2-40DA-8444-AA9E9C8AA449}" dt="2023-04-13T10:23:40.634" v="358" actId="1076"/>
            <ac:spMkLst>
              <pc:docMk/>
              <pc:sldMasterMk cId="3571240666" sldId="2147483730"/>
              <pc:sldLayoutMk cId="2667900124" sldId="2147483747"/>
              <ac:spMk id="97" creationId="{48F85BCC-75FD-0F00-849C-25ADD78AD997}"/>
            </ac:spMkLst>
          </pc:spChg>
          <pc:spChg chg="add mod">
            <ac:chgData name="Hannah Werner" userId="6f96a161-cb2c-4bc7-a90d-3c38d78bf0fc" providerId="ADAL" clId="{DFECFDE0-FDD2-40DA-8444-AA9E9C8AA449}" dt="2023-04-13T10:23:40.634" v="358" actId="1076"/>
            <ac:spMkLst>
              <pc:docMk/>
              <pc:sldMasterMk cId="3571240666" sldId="2147483730"/>
              <pc:sldLayoutMk cId="2667900124" sldId="2147483747"/>
              <ac:spMk id="98" creationId="{E0B73131-A86C-A94D-675A-97AAD41FCF5C}"/>
            </ac:spMkLst>
          </pc:spChg>
          <pc:spChg chg="add mod">
            <ac:chgData name="Hannah Werner" userId="6f96a161-cb2c-4bc7-a90d-3c38d78bf0fc" providerId="ADAL" clId="{DFECFDE0-FDD2-40DA-8444-AA9E9C8AA449}" dt="2023-04-13T10:23:40.634" v="358" actId="1076"/>
            <ac:spMkLst>
              <pc:docMk/>
              <pc:sldMasterMk cId="3571240666" sldId="2147483730"/>
              <pc:sldLayoutMk cId="2667900124" sldId="2147483747"/>
              <ac:spMk id="99" creationId="{268DC421-A2E0-8E5B-CE5E-90243689B2CA}"/>
            </ac:spMkLst>
          </pc:spChg>
          <pc:spChg chg="mod">
            <ac:chgData name="Hannah Werner" userId="6f96a161-cb2c-4bc7-a90d-3c38d78bf0fc" providerId="ADAL" clId="{DFECFDE0-FDD2-40DA-8444-AA9E9C8AA449}" dt="2023-04-13T11:12:14.206" v="1563" actId="20577"/>
            <ac:spMkLst>
              <pc:docMk/>
              <pc:sldMasterMk cId="3571240666" sldId="2147483730"/>
              <pc:sldLayoutMk cId="2667900124" sldId="2147483747"/>
              <ac:spMk id="100" creationId="{3D8A46F7-2FAA-A74C-87DC-6A41E183C359}"/>
            </ac:spMkLst>
          </pc:spChg>
          <pc:spChg chg="mod">
            <ac:chgData name="Hannah Werner" userId="6f96a161-cb2c-4bc7-a90d-3c38d78bf0fc" providerId="ADAL" clId="{DFECFDE0-FDD2-40DA-8444-AA9E9C8AA449}" dt="2023-04-13T10:18:24.181" v="246" actId="20577"/>
            <ac:spMkLst>
              <pc:docMk/>
              <pc:sldMasterMk cId="3571240666" sldId="2147483730"/>
              <pc:sldLayoutMk cId="2667900124" sldId="2147483747"/>
              <ac:spMk id="105" creationId="{25AD37E9-059C-134B-9A9E-9A3F9A53244F}"/>
            </ac:spMkLst>
          </pc:spChg>
          <pc:spChg chg="mod">
            <ac:chgData name="Hannah Werner" userId="6f96a161-cb2c-4bc7-a90d-3c38d78bf0fc" providerId="ADAL" clId="{DFECFDE0-FDD2-40DA-8444-AA9E9C8AA449}" dt="2023-04-13T10:19:31.418" v="274" actId="20577"/>
            <ac:spMkLst>
              <pc:docMk/>
              <pc:sldMasterMk cId="3571240666" sldId="2147483730"/>
              <pc:sldLayoutMk cId="2667900124" sldId="2147483747"/>
              <ac:spMk id="106" creationId="{20B9F275-72CF-AB41-88B1-86213126D9E9}"/>
            </ac:spMkLst>
          </pc:spChg>
          <pc:spChg chg="mod">
            <ac:chgData name="Hannah Werner" userId="6f96a161-cb2c-4bc7-a90d-3c38d78bf0fc" providerId="ADAL" clId="{DFECFDE0-FDD2-40DA-8444-AA9E9C8AA449}" dt="2023-04-13T10:19:41.668" v="299" actId="20577"/>
            <ac:spMkLst>
              <pc:docMk/>
              <pc:sldMasterMk cId="3571240666" sldId="2147483730"/>
              <pc:sldLayoutMk cId="2667900124" sldId="2147483747"/>
              <ac:spMk id="107" creationId="{DC493E7C-1E9C-7B40-912C-1588E5DE821E}"/>
            </ac:spMkLst>
          </pc:spChg>
          <pc:spChg chg="mod">
            <ac:chgData name="Hannah Werner" userId="6f96a161-cb2c-4bc7-a90d-3c38d78bf0fc" providerId="ADAL" clId="{DFECFDE0-FDD2-40DA-8444-AA9E9C8AA449}" dt="2023-04-13T10:18:27.731" v="248" actId="20577"/>
            <ac:spMkLst>
              <pc:docMk/>
              <pc:sldMasterMk cId="3571240666" sldId="2147483730"/>
              <pc:sldLayoutMk cId="2667900124" sldId="2147483747"/>
              <ac:spMk id="183" creationId="{3F0B2D9B-16F8-D832-52E9-466D3CDD0580}"/>
            </ac:spMkLst>
          </pc:spChg>
          <pc:spChg chg="del">
            <ac:chgData name="Hannah Werner" userId="6f96a161-cb2c-4bc7-a90d-3c38d78bf0fc" providerId="ADAL" clId="{DFECFDE0-FDD2-40DA-8444-AA9E9C8AA449}" dt="2023-04-13T10:20:41.135" v="306" actId="478"/>
            <ac:spMkLst>
              <pc:docMk/>
              <pc:sldMasterMk cId="3571240666" sldId="2147483730"/>
              <pc:sldLayoutMk cId="2667900124" sldId="2147483747"/>
              <ac:spMk id="223" creationId="{E9F57F5F-7C05-B9A3-2249-36EDB11EC455}"/>
            </ac:spMkLst>
          </pc:spChg>
          <pc:spChg chg="del">
            <ac:chgData name="Hannah Werner" userId="6f96a161-cb2c-4bc7-a90d-3c38d78bf0fc" providerId="ADAL" clId="{DFECFDE0-FDD2-40DA-8444-AA9E9C8AA449}" dt="2023-04-13T10:20:41.135" v="306" actId="478"/>
            <ac:spMkLst>
              <pc:docMk/>
              <pc:sldMasterMk cId="3571240666" sldId="2147483730"/>
              <pc:sldLayoutMk cId="2667900124" sldId="2147483747"/>
              <ac:spMk id="224" creationId="{11E2D6E6-DEFF-56CC-905F-F5902118E843}"/>
            </ac:spMkLst>
          </pc:spChg>
          <pc:spChg chg="del">
            <ac:chgData name="Hannah Werner" userId="6f96a161-cb2c-4bc7-a90d-3c38d78bf0fc" providerId="ADAL" clId="{DFECFDE0-FDD2-40DA-8444-AA9E9C8AA449}" dt="2023-04-13T10:20:41.135" v="306" actId="478"/>
            <ac:spMkLst>
              <pc:docMk/>
              <pc:sldMasterMk cId="3571240666" sldId="2147483730"/>
              <pc:sldLayoutMk cId="2667900124" sldId="2147483747"/>
              <ac:spMk id="225" creationId="{0895FCF4-AF36-C6F9-577A-4F66F9BA4011}"/>
            </ac:spMkLst>
          </pc:spChg>
          <pc:spChg chg="del">
            <ac:chgData name="Hannah Werner" userId="6f96a161-cb2c-4bc7-a90d-3c38d78bf0fc" providerId="ADAL" clId="{DFECFDE0-FDD2-40DA-8444-AA9E9C8AA449}" dt="2023-04-13T10:20:41.135" v="306" actId="478"/>
            <ac:spMkLst>
              <pc:docMk/>
              <pc:sldMasterMk cId="3571240666" sldId="2147483730"/>
              <pc:sldLayoutMk cId="2667900124" sldId="2147483747"/>
              <ac:spMk id="226" creationId="{B26BDE5F-A7B0-BF6D-4BA2-27DD58F22837}"/>
            </ac:spMkLst>
          </pc:spChg>
          <pc:spChg chg="del">
            <ac:chgData name="Hannah Werner" userId="6f96a161-cb2c-4bc7-a90d-3c38d78bf0fc" providerId="ADAL" clId="{DFECFDE0-FDD2-40DA-8444-AA9E9C8AA449}" dt="2023-04-13T10:20:41.135" v="306" actId="478"/>
            <ac:spMkLst>
              <pc:docMk/>
              <pc:sldMasterMk cId="3571240666" sldId="2147483730"/>
              <pc:sldLayoutMk cId="2667900124" sldId="2147483747"/>
              <ac:spMk id="227" creationId="{43BD5E8F-E043-72A1-0DCE-AE80F81DE4D0}"/>
            </ac:spMkLst>
          </pc:spChg>
          <pc:spChg chg="del">
            <ac:chgData name="Hannah Werner" userId="6f96a161-cb2c-4bc7-a90d-3c38d78bf0fc" providerId="ADAL" clId="{DFECFDE0-FDD2-40DA-8444-AA9E9C8AA449}" dt="2023-04-13T10:20:45.898" v="307" actId="478"/>
            <ac:spMkLst>
              <pc:docMk/>
              <pc:sldMasterMk cId="3571240666" sldId="2147483730"/>
              <pc:sldLayoutMk cId="2667900124" sldId="2147483747"/>
              <ac:spMk id="229" creationId="{35A35E4C-B291-610D-DEB4-1E5AB52B17F5}"/>
            </ac:spMkLst>
          </pc:spChg>
          <pc:spChg chg="del">
            <ac:chgData name="Hannah Werner" userId="6f96a161-cb2c-4bc7-a90d-3c38d78bf0fc" providerId="ADAL" clId="{DFECFDE0-FDD2-40DA-8444-AA9E9C8AA449}" dt="2023-04-13T10:20:45.898" v="307" actId="478"/>
            <ac:spMkLst>
              <pc:docMk/>
              <pc:sldMasterMk cId="3571240666" sldId="2147483730"/>
              <pc:sldLayoutMk cId="2667900124" sldId="2147483747"/>
              <ac:spMk id="230" creationId="{0F43C43B-CBB2-2CD7-8FD2-C66463B72C11}"/>
            </ac:spMkLst>
          </pc:spChg>
          <pc:spChg chg="del">
            <ac:chgData name="Hannah Werner" userId="6f96a161-cb2c-4bc7-a90d-3c38d78bf0fc" providerId="ADAL" clId="{DFECFDE0-FDD2-40DA-8444-AA9E9C8AA449}" dt="2023-04-13T10:20:54.786" v="319" actId="478"/>
            <ac:spMkLst>
              <pc:docMk/>
              <pc:sldMasterMk cId="3571240666" sldId="2147483730"/>
              <pc:sldLayoutMk cId="2667900124" sldId="2147483747"/>
              <ac:spMk id="239" creationId="{4070537A-8B6E-C71C-CEC4-DC06AD5EB6BD}"/>
            </ac:spMkLst>
          </pc:spChg>
          <pc:spChg chg="del">
            <ac:chgData name="Hannah Werner" userId="6f96a161-cb2c-4bc7-a90d-3c38d78bf0fc" providerId="ADAL" clId="{DFECFDE0-FDD2-40DA-8444-AA9E9C8AA449}" dt="2023-04-13T10:20:54.786" v="319" actId="478"/>
            <ac:spMkLst>
              <pc:docMk/>
              <pc:sldMasterMk cId="3571240666" sldId="2147483730"/>
              <pc:sldLayoutMk cId="2667900124" sldId="2147483747"/>
              <ac:spMk id="240" creationId="{5B98BEE1-A7E1-C297-208B-272F336A2155}"/>
            </ac:spMkLst>
          </pc:spChg>
          <pc:spChg chg="del">
            <ac:chgData name="Hannah Werner" userId="6f96a161-cb2c-4bc7-a90d-3c38d78bf0fc" providerId="ADAL" clId="{DFECFDE0-FDD2-40DA-8444-AA9E9C8AA449}" dt="2023-04-13T10:20:54.786" v="319" actId="478"/>
            <ac:spMkLst>
              <pc:docMk/>
              <pc:sldMasterMk cId="3571240666" sldId="2147483730"/>
              <pc:sldLayoutMk cId="2667900124" sldId="2147483747"/>
              <ac:spMk id="241" creationId="{7B4415B9-02D6-E860-2B8E-CA212B029126}"/>
            </ac:spMkLst>
          </pc:spChg>
          <pc:spChg chg="del">
            <ac:chgData name="Hannah Werner" userId="6f96a161-cb2c-4bc7-a90d-3c38d78bf0fc" providerId="ADAL" clId="{DFECFDE0-FDD2-40DA-8444-AA9E9C8AA449}" dt="2023-04-13T10:20:54.786" v="319" actId="478"/>
            <ac:spMkLst>
              <pc:docMk/>
              <pc:sldMasterMk cId="3571240666" sldId="2147483730"/>
              <pc:sldLayoutMk cId="2667900124" sldId="2147483747"/>
              <ac:spMk id="242" creationId="{602BA47F-EE2C-5CE5-D109-D439E93388DD}"/>
            </ac:spMkLst>
          </pc:spChg>
          <pc:spChg chg="del">
            <ac:chgData name="Hannah Werner" userId="6f96a161-cb2c-4bc7-a90d-3c38d78bf0fc" providerId="ADAL" clId="{DFECFDE0-FDD2-40DA-8444-AA9E9C8AA449}" dt="2023-04-13T10:20:54.786" v="319" actId="478"/>
            <ac:spMkLst>
              <pc:docMk/>
              <pc:sldMasterMk cId="3571240666" sldId="2147483730"/>
              <pc:sldLayoutMk cId="2667900124" sldId="2147483747"/>
              <ac:spMk id="243" creationId="{CF14CD0F-DC4D-AA07-9070-310818949EB6}"/>
            </ac:spMkLst>
          </pc:spChg>
          <pc:spChg chg="del">
            <ac:chgData name="Hannah Werner" userId="6f96a161-cb2c-4bc7-a90d-3c38d78bf0fc" providerId="ADAL" clId="{DFECFDE0-FDD2-40DA-8444-AA9E9C8AA449}" dt="2023-04-13T10:20:54.786" v="319" actId="478"/>
            <ac:spMkLst>
              <pc:docMk/>
              <pc:sldMasterMk cId="3571240666" sldId="2147483730"/>
              <pc:sldLayoutMk cId="2667900124" sldId="2147483747"/>
              <ac:spMk id="245" creationId="{6D565D05-EEE7-B4D6-6FA0-E88F17CDD87F}"/>
            </ac:spMkLst>
          </pc:spChg>
          <pc:spChg chg="del">
            <ac:chgData name="Hannah Werner" userId="6f96a161-cb2c-4bc7-a90d-3c38d78bf0fc" providerId="ADAL" clId="{DFECFDE0-FDD2-40DA-8444-AA9E9C8AA449}" dt="2023-04-13T10:20:54.786" v="319" actId="478"/>
            <ac:spMkLst>
              <pc:docMk/>
              <pc:sldMasterMk cId="3571240666" sldId="2147483730"/>
              <pc:sldLayoutMk cId="2667900124" sldId="2147483747"/>
              <ac:spMk id="246" creationId="{E92C5BE6-F998-D88A-DCB3-840F1E49BF65}"/>
            </ac:spMkLst>
          </pc:spChg>
          <pc:spChg chg="del">
            <ac:chgData name="Hannah Werner" userId="6f96a161-cb2c-4bc7-a90d-3c38d78bf0fc" providerId="ADAL" clId="{DFECFDE0-FDD2-40DA-8444-AA9E9C8AA449}" dt="2023-04-13T10:20:54.786" v="319" actId="478"/>
            <ac:spMkLst>
              <pc:docMk/>
              <pc:sldMasterMk cId="3571240666" sldId="2147483730"/>
              <pc:sldLayoutMk cId="2667900124" sldId="2147483747"/>
              <ac:spMk id="255" creationId="{FCC2A77B-50F2-EA35-298B-658E59B97CF0}"/>
            </ac:spMkLst>
          </pc:spChg>
          <pc:spChg chg="del">
            <ac:chgData name="Hannah Werner" userId="6f96a161-cb2c-4bc7-a90d-3c38d78bf0fc" providerId="ADAL" clId="{DFECFDE0-FDD2-40DA-8444-AA9E9C8AA449}" dt="2023-04-13T10:20:54.786" v="319" actId="478"/>
            <ac:spMkLst>
              <pc:docMk/>
              <pc:sldMasterMk cId="3571240666" sldId="2147483730"/>
              <pc:sldLayoutMk cId="2667900124" sldId="2147483747"/>
              <ac:spMk id="256" creationId="{806AEDF7-904A-E7B7-00E3-CA2C24F9EBCB}"/>
            </ac:spMkLst>
          </pc:spChg>
          <pc:spChg chg="del">
            <ac:chgData name="Hannah Werner" userId="6f96a161-cb2c-4bc7-a90d-3c38d78bf0fc" providerId="ADAL" clId="{DFECFDE0-FDD2-40DA-8444-AA9E9C8AA449}" dt="2023-04-13T10:20:54.786" v="319" actId="478"/>
            <ac:spMkLst>
              <pc:docMk/>
              <pc:sldMasterMk cId="3571240666" sldId="2147483730"/>
              <pc:sldLayoutMk cId="2667900124" sldId="2147483747"/>
              <ac:spMk id="257" creationId="{CCD924B6-7A29-8482-17CE-3053501E74CE}"/>
            </ac:spMkLst>
          </pc:spChg>
          <pc:spChg chg="del">
            <ac:chgData name="Hannah Werner" userId="6f96a161-cb2c-4bc7-a90d-3c38d78bf0fc" providerId="ADAL" clId="{DFECFDE0-FDD2-40DA-8444-AA9E9C8AA449}" dt="2023-04-13T10:20:54.786" v="319" actId="478"/>
            <ac:spMkLst>
              <pc:docMk/>
              <pc:sldMasterMk cId="3571240666" sldId="2147483730"/>
              <pc:sldLayoutMk cId="2667900124" sldId="2147483747"/>
              <ac:spMk id="258" creationId="{0B49FD3D-BACE-5C72-CB56-C6A6E3AF8465}"/>
            </ac:spMkLst>
          </pc:spChg>
          <pc:spChg chg="del">
            <ac:chgData name="Hannah Werner" userId="6f96a161-cb2c-4bc7-a90d-3c38d78bf0fc" providerId="ADAL" clId="{DFECFDE0-FDD2-40DA-8444-AA9E9C8AA449}" dt="2023-04-13T10:20:54.786" v="319" actId="478"/>
            <ac:spMkLst>
              <pc:docMk/>
              <pc:sldMasterMk cId="3571240666" sldId="2147483730"/>
              <pc:sldLayoutMk cId="2667900124" sldId="2147483747"/>
              <ac:spMk id="259" creationId="{ED274F42-0160-C529-59FD-66D44FB53812}"/>
            </ac:spMkLst>
          </pc:spChg>
          <pc:spChg chg="del">
            <ac:chgData name="Hannah Werner" userId="6f96a161-cb2c-4bc7-a90d-3c38d78bf0fc" providerId="ADAL" clId="{DFECFDE0-FDD2-40DA-8444-AA9E9C8AA449}" dt="2023-04-13T10:20:54.786" v="319" actId="478"/>
            <ac:spMkLst>
              <pc:docMk/>
              <pc:sldMasterMk cId="3571240666" sldId="2147483730"/>
              <pc:sldLayoutMk cId="2667900124" sldId="2147483747"/>
              <ac:spMk id="261" creationId="{40F58547-A53C-038F-6ACD-9699CAEC5490}"/>
            </ac:spMkLst>
          </pc:spChg>
          <pc:spChg chg="del">
            <ac:chgData name="Hannah Werner" userId="6f96a161-cb2c-4bc7-a90d-3c38d78bf0fc" providerId="ADAL" clId="{DFECFDE0-FDD2-40DA-8444-AA9E9C8AA449}" dt="2023-04-13T10:20:54.786" v="319" actId="478"/>
            <ac:spMkLst>
              <pc:docMk/>
              <pc:sldMasterMk cId="3571240666" sldId="2147483730"/>
              <pc:sldLayoutMk cId="2667900124" sldId="2147483747"/>
              <ac:spMk id="262" creationId="{FABB2062-75FD-9AFF-2F30-3A613267FEEE}"/>
            </ac:spMkLst>
          </pc:spChg>
          <pc:spChg chg="del">
            <ac:chgData name="Hannah Werner" userId="6f96a161-cb2c-4bc7-a90d-3c38d78bf0fc" providerId="ADAL" clId="{DFECFDE0-FDD2-40DA-8444-AA9E9C8AA449}" dt="2023-04-13T10:20:54.786" v="319" actId="478"/>
            <ac:spMkLst>
              <pc:docMk/>
              <pc:sldMasterMk cId="3571240666" sldId="2147483730"/>
              <pc:sldLayoutMk cId="2667900124" sldId="2147483747"/>
              <ac:spMk id="271" creationId="{BADCBE4D-A03F-DC28-DDEB-AE6B562591A4}"/>
            </ac:spMkLst>
          </pc:spChg>
          <pc:spChg chg="del">
            <ac:chgData name="Hannah Werner" userId="6f96a161-cb2c-4bc7-a90d-3c38d78bf0fc" providerId="ADAL" clId="{DFECFDE0-FDD2-40DA-8444-AA9E9C8AA449}" dt="2023-04-13T10:20:54.786" v="319" actId="478"/>
            <ac:spMkLst>
              <pc:docMk/>
              <pc:sldMasterMk cId="3571240666" sldId="2147483730"/>
              <pc:sldLayoutMk cId="2667900124" sldId="2147483747"/>
              <ac:spMk id="272" creationId="{EA2BA3C0-4521-0DC6-139D-B47C61C21B47}"/>
            </ac:spMkLst>
          </pc:spChg>
          <pc:spChg chg="del">
            <ac:chgData name="Hannah Werner" userId="6f96a161-cb2c-4bc7-a90d-3c38d78bf0fc" providerId="ADAL" clId="{DFECFDE0-FDD2-40DA-8444-AA9E9C8AA449}" dt="2023-04-13T10:20:54.786" v="319" actId="478"/>
            <ac:spMkLst>
              <pc:docMk/>
              <pc:sldMasterMk cId="3571240666" sldId="2147483730"/>
              <pc:sldLayoutMk cId="2667900124" sldId="2147483747"/>
              <ac:spMk id="273" creationId="{2E3A61E1-9CEB-3413-D365-224AC9B43612}"/>
            </ac:spMkLst>
          </pc:spChg>
          <pc:spChg chg="del">
            <ac:chgData name="Hannah Werner" userId="6f96a161-cb2c-4bc7-a90d-3c38d78bf0fc" providerId="ADAL" clId="{DFECFDE0-FDD2-40DA-8444-AA9E9C8AA449}" dt="2023-04-13T10:20:54.786" v="319" actId="478"/>
            <ac:spMkLst>
              <pc:docMk/>
              <pc:sldMasterMk cId="3571240666" sldId="2147483730"/>
              <pc:sldLayoutMk cId="2667900124" sldId="2147483747"/>
              <ac:spMk id="274" creationId="{37A15F79-1D33-F721-1E48-851EBE5A5AD8}"/>
            </ac:spMkLst>
          </pc:spChg>
          <pc:spChg chg="del">
            <ac:chgData name="Hannah Werner" userId="6f96a161-cb2c-4bc7-a90d-3c38d78bf0fc" providerId="ADAL" clId="{DFECFDE0-FDD2-40DA-8444-AA9E9C8AA449}" dt="2023-04-13T10:20:54.786" v="319" actId="478"/>
            <ac:spMkLst>
              <pc:docMk/>
              <pc:sldMasterMk cId="3571240666" sldId="2147483730"/>
              <pc:sldLayoutMk cId="2667900124" sldId="2147483747"/>
              <ac:spMk id="275" creationId="{2A6C5623-636B-5946-267B-ED922DDFD9FE}"/>
            </ac:spMkLst>
          </pc:spChg>
          <pc:spChg chg="del">
            <ac:chgData name="Hannah Werner" userId="6f96a161-cb2c-4bc7-a90d-3c38d78bf0fc" providerId="ADAL" clId="{DFECFDE0-FDD2-40DA-8444-AA9E9C8AA449}" dt="2023-04-13T10:20:54.786" v="319" actId="478"/>
            <ac:spMkLst>
              <pc:docMk/>
              <pc:sldMasterMk cId="3571240666" sldId="2147483730"/>
              <pc:sldLayoutMk cId="2667900124" sldId="2147483747"/>
              <ac:spMk id="277" creationId="{DAFA0E54-5E10-A965-366D-25E4B644E5FB}"/>
            </ac:spMkLst>
          </pc:spChg>
          <pc:spChg chg="del">
            <ac:chgData name="Hannah Werner" userId="6f96a161-cb2c-4bc7-a90d-3c38d78bf0fc" providerId="ADAL" clId="{DFECFDE0-FDD2-40DA-8444-AA9E9C8AA449}" dt="2023-04-13T10:20:54.786" v="319" actId="478"/>
            <ac:spMkLst>
              <pc:docMk/>
              <pc:sldMasterMk cId="3571240666" sldId="2147483730"/>
              <pc:sldLayoutMk cId="2667900124" sldId="2147483747"/>
              <ac:spMk id="278" creationId="{C2B8F4EB-C462-2D25-41CE-8222E853E5F4}"/>
            </ac:spMkLst>
          </pc:spChg>
          <pc:spChg chg="del">
            <ac:chgData name="Hannah Werner" userId="6f96a161-cb2c-4bc7-a90d-3c38d78bf0fc" providerId="ADAL" clId="{DFECFDE0-FDD2-40DA-8444-AA9E9C8AA449}" dt="2023-04-13T10:20:54.786" v="319" actId="478"/>
            <ac:spMkLst>
              <pc:docMk/>
              <pc:sldMasterMk cId="3571240666" sldId="2147483730"/>
              <pc:sldLayoutMk cId="2667900124" sldId="2147483747"/>
              <ac:spMk id="287" creationId="{F5DA4190-3754-8B3A-ACF2-4DE1A12844F5}"/>
            </ac:spMkLst>
          </pc:spChg>
          <pc:spChg chg="del">
            <ac:chgData name="Hannah Werner" userId="6f96a161-cb2c-4bc7-a90d-3c38d78bf0fc" providerId="ADAL" clId="{DFECFDE0-FDD2-40DA-8444-AA9E9C8AA449}" dt="2023-04-13T10:20:54.786" v="319" actId="478"/>
            <ac:spMkLst>
              <pc:docMk/>
              <pc:sldMasterMk cId="3571240666" sldId="2147483730"/>
              <pc:sldLayoutMk cId="2667900124" sldId="2147483747"/>
              <ac:spMk id="288" creationId="{83F34ED1-352E-B4F9-0C05-D3ECF3BBAE8D}"/>
            </ac:spMkLst>
          </pc:spChg>
          <pc:spChg chg="del">
            <ac:chgData name="Hannah Werner" userId="6f96a161-cb2c-4bc7-a90d-3c38d78bf0fc" providerId="ADAL" clId="{DFECFDE0-FDD2-40DA-8444-AA9E9C8AA449}" dt="2023-04-13T10:20:54.786" v="319" actId="478"/>
            <ac:spMkLst>
              <pc:docMk/>
              <pc:sldMasterMk cId="3571240666" sldId="2147483730"/>
              <pc:sldLayoutMk cId="2667900124" sldId="2147483747"/>
              <ac:spMk id="289" creationId="{20E80FD3-D5CF-B880-5668-0820BB348E17}"/>
            </ac:spMkLst>
          </pc:spChg>
          <pc:spChg chg="del">
            <ac:chgData name="Hannah Werner" userId="6f96a161-cb2c-4bc7-a90d-3c38d78bf0fc" providerId="ADAL" clId="{DFECFDE0-FDD2-40DA-8444-AA9E9C8AA449}" dt="2023-04-13T10:20:54.786" v="319" actId="478"/>
            <ac:spMkLst>
              <pc:docMk/>
              <pc:sldMasterMk cId="3571240666" sldId="2147483730"/>
              <pc:sldLayoutMk cId="2667900124" sldId="2147483747"/>
              <ac:spMk id="290" creationId="{6CA20532-0478-FBFD-7C93-7413BA91ED01}"/>
            </ac:spMkLst>
          </pc:spChg>
          <pc:spChg chg="del">
            <ac:chgData name="Hannah Werner" userId="6f96a161-cb2c-4bc7-a90d-3c38d78bf0fc" providerId="ADAL" clId="{DFECFDE0-FDD2-40DA-8444-AA9E9C8AA449}" dt="2023-04-13T10:20:54.786" v="319" actId="478"/>
            <ac:spMkLst>
              <pc:docMk/>
              <pc:sldMasterMk cId="3571240666" sldId="2147483730"/>
              <pc:sldLayoutMk cId="2667900124" sldId="2147483747"/>
              <ac:spMk id="291" creationId="{E90DCF7F-C651-DFFB-BE07-D7C5468F644F}"/>
            </ac:spMkLst>
          </pc:spChg>
          <pc:spChg chg="del">
            <ac:chgData name="Hannah Werner" userId="6f96a161-cb2c-4bc7-a90d-3c38d78bf0fc" providerId="ADAL" clId="{DFECFDE0-FDD2-40DA-8444-AA9E9C8AA449}" dt="2023-04-13T10:20:54.786" v="319" actId="478"/>
            <ac:spMkLst>
              <pc:docMk/>
              <pc:sldMasterMk cId="3571240666" sldId="2147483730"/>
              <pc:sldLayoutMk cId="2667900124" sldId="2147483747"/>
              <ac:spMk id="293" creationId="{8A7C50D6-F52A-03A9-5810-224FD0521485}"/>
            </ac:spMkLst>
          </pc:spChg>
          <pc:spChg chg="del">
            <ac:chgData name="Hannah Werner" userId="6f96a161-cb2c-4bc7-a90d-3c38d78bf0fc" providerId="ADAL" clId="{DFECFDE0-FDD2-40DA-8444-AA9E9C8AA449}" dt="2023-04-13T10:20:54.786" v="319" actId="478"/>
            <ac:spMkLst>
              <pc:docMk/>
              <pc:sldMasterMk cId="3571240666" sldId="2147483730"/>
              <pc:sldLayoutMk cId="2667900124" sldId="2147483747"/>
              <ac:spMk id="294" creationId="{35EA5CB6-D929-D3EA-58F6-A841B7D61003}"/>
            </ac:spMkLst>
          </pc:spChg>
          <pc:grpChg chg="add del mod">
            <ac:chgData name="Hannah Werner" userId="6f96a161-cb2c-4bc7-a90d-3c38d78bf0fc" providerId="ADAL" clId="{DFECFDE0-FDD2-40DA-8444-AA9E9C8AA449}" dt="2023-04-13T10:20:51.072" v="314"/>
            <ac:grpSpMkLst>
              <pc:docMk/>
              <pc:sldMasterMk cId="3571240666" sldId="2147483730"/>
              <pc:sldLayoutMk cId="2667900124" sldId="2147483747"/>
              <ac:grpSpMk id="3" creationId="{2202BAE8-E937-E64D-D02A-D7E1C8A4A8F4}"/>
            </ac:grpSpMkLst>
          </pc:grpChg>
          <pc:grpChg chg="add mod">
            <ac:chgData name="Hannah Werner" userId="6f96a161-cb2c-4bc7-a90d-3c38d78bf0fc" providerId="ADAL" clId="{DFECFDE0-FDD2-40DA-8444-AA9E9C8AA449}" dt="2023-04-13T10:23:11.244" v="355" actId="1076"/>
            <ac:grpSpMkLst>
              <pc:docMk/>
              <pc:sldMasterMk cId="3571240666" sldId="2147483730"/>
              <pc:sldLayoutMk cId="2667900124" sldId="2147483747"/>
              <ac:grpSpMk id="20" creationId="{4DF2C984-EC0C-A168-F0E7-F48C3D69881F}"/>
            </ac:grpSpMkLst>
          </pc:grpChg>
          <pc:grpChg chg="add mod">
            <ac:chgData name="Hannah Werner" userId="6f96a161-cb2c-4bc7-a90d-3c38d78bf0fc" providerId="ADAL" clId="{DFECFDE0-FDD2-40DA-8444-AA9E9C8AA449}" dt="2023-04-13T10:23:05.618" v="354" actId="1076"/>
            <ac:grpSpMkLst>
              <pc:docMk/>
              <pc:sldMasterMk cId="3571240666" sldId="2147483730"/>
              <pc:sldLayoutMk cId="2667900124" sldId="2147483747"/>
              <ac:grpSpMk id="35" creationId="{ACDD8974-B729-1DB5-DBB3-8C62D4541486}"/>
            </ac:grpSpMkLst>
          </pc:grpChg>
          <pc:grpChg chg="add mod">
            <ac:chgData name="Hannah Werner" userId="6f96a161-cb2c-4bc7-a90d-3c38d78bf0fc" providerId="ADAL" clId="{DFECFDE0-FDD2-40DA-8444-AA9E9C8AA449}" dt="2023-04-13T10:23:24.076" v="356" actId="1076"/>
            <ac:grpSpMkLst>
              <pc:docMk/>
              <pc:sldMasterMk cId="3571240666" sldId="2147483730"/>
              <pc:sldLayoutMk cId="2667900124" sldId="2147483747"/>
              <ac:grpSpMk id="51" creationId="{7265F7AB-9F5B-8F66-5B46-CB7E2D1FD2CE}"/>
            </ac:grpSpMkLst>
          </pc:grpChg>
          <pc:grpChg chg="add mod">
            <ac:chgData name="Hannah Werner" userId="6f96a161-cb2c-4bc7-a90d-3c38d78bf0fc" providerId="ADAL" clId="{DFECFDE0-FDD2-40DA-8444-AA9E9C8AA449}" dt="2023-04-13T10:23:30.691" v="357" actId="1076"/>
            <ac:grpSpMkLst>
              <pc:docMk/>
              <pc:sldMasterMk cId="3571240666" sldId="2147483730"/>
              <pc:sldLayoutMk cId="2667900124" sldId="2147483747"/>
              <ac:grpSpMk id="67" creationId="{113C9D31-2DC2-C78D-2518-E7397CA6D0A3}"/>
            </ac:grpSpMkLst>
          </pc:grpChg>
          <pc:grpChg chg="add mod">
            <ac:chgData name="Hannah Werner" userId="6f96a161-cb2c-4bc7-a90d-3c38d78bf0fc" providerId="ADAL" clId="{DFECFDE0-FDD2-40DA-8444-AA9E9C8AA449}" dt="2023-04-13T10:23:40.634" v="358" actId="1076"/>
            <ac:grpSpMkLst>
              <pc:docMk/>
              <pc:sldMasterMk cId="3571240666" sldId="2147483730"/>
              <pc:sldLayoutMk cId="2667900124" sldId="2147483747"/>
              <ac:grpSpMk id="83" creationId="{A40BD83F-11F8-4424-A81E-37483675E4E1}"/>
            </ac:grpSpMkLst>
          </pc:grpChg>
          <pc:grpChg chg="del">
            <ac:chgData name="Hannah Werner" userId="6f96a161-cb2c-4bc7-a90d-3c38d78bf0fc" providerId="ADAL" clId="{DFECFDE0-FDD2-40DA-8444-AA9E9C8AA449}" dt="2023-04-13T10:20:54.786" v="319" actId="478"/>
            <ac:grpSpMkLst>
              <pc:docMk/>
              <pc:sldMasterMk cId="3571240666" sldId="2147483730"/>
              <pc:sldLayoutMk cId="2667900124" sldId="2147483747"/>
              <ac:grpSpMk id="215" creationId="{E14A089B-C5C2-00A3-9044-FF249D995800}"/>
            </ac:grpSpMkLst>
          </pc:grpChg>
          <pc:grpChg chg="del">
            <ac:chgData name="Hannah Werner" userId="6f96a161-cb2c-4bc7-a90d-3c38d78bf0fc" providerId="ADAL" clId="{DFECFDE0-FDD2-40DA-8444-AA9E9C8AA449}" dt="2023-04-13T10:20:54.786" v="319" actId="478"/>
            <ac:grpSpMkLst>
              <pc:docMk/>
              <pc:sldMasterMk cId="3571240666" sldId="2147483730"/>
              <pc:sldLayoutMk cId="2667900124" sldId="2147483747"/>
              <ac:grpSpMk id="231" creationId="{285CC19C-1606-8D2E-CE29-C4CE912E5389}"/>
            </ac:grpSpMkLst>
          </pc:grpChg>
          <pc:grpChg chg="del">
            <ac:chgData name="Hannah Werner" userId="6f96a161-cb2c-4bc7-a90d-3c38d78bf0fc" providerId="ADAL" clId="{DFECFDE0-FDD2-40DA-8444-AA9E9C8AA449}" dt="2023-04-13T10:20:54.786" v="319" actId="478"/>
            <ac:grpSpMkLst>
              <pc:docMk/>
              <pc:sldMasterMk cId="3571240666" sldId="2147483730"/>
              <pc:sldLayoutMk cId="2667900124" sldId="2147483747"/>
              <ac:grpSpMk id="247" creationId="{5ACED26F-BF23-5BCA-9803-CB41430166B0}"/>
            </ac:grpSpMkLst>
          </pc:grpChg>
          <pc:grpChg chg="del">
            <ac:chgData name="Hannah Werner" userId="6f96a161-cb2c-4bc7-a90d-3c38d78bf0fc" providerId="ADAL" clId="{DFECFDE0-FDD2-40DA-8444-AA9E9C8AA449}" dt="2023-04-13T10:20:54.786" v="319" actId="478"/>
            <ac:grpSpMkLst>
              <pc:docMk/>
              <pc:sldMasterMk cId="3571240666" sldId="2147483730"/>
              <pc:sldLayoutMk cId="2667900124" sldId="2147483747"/>
              <ac:grpSpMk id="263" creationId="{FE4FE080-D35F-91F0-3D7A-5E42E68D9A0A}"/>
            </ac:grpSpMkLst>
          </pc:grpChg>
          <pc:grpChg chg="del">
            <ac:chgData name="Hannah Werner" userId="6f96a161-cb2c-4bc7-a90d-3c38d78bf0fc" providerId="ADAL" clId="{DFECFDE0-FDD2-40DA-8444-AA9E9C8AA449}" dt="2023-04-13T10:20:54.786" v="319" actId="478"/>
            <ac:grpSpMkLst>
              <pc:docMk/>
              <pc:sldMasterMk cId="3571240666" sldId="2147483730"/>
              <pc:sldLayoutMk cId="2667900124" sldId="2147483747"/>
              <ac:grpSpMk id="279" creationId="{1AE7AB73-5338-9BA6-5125-D98F3C9DBEBC}"/>
            </ac:grpSpMkLst>
          </pc:grpChg>
        </pc:sldLayoutChg>
        <pc:sldLayoutChg chg="modSp mod">
          <pc:chgData name="Hannah Werner" userId="6f96a161-cb2c-4bc7-a90d-3c38d78bf0fc" providerId="ADAL" clId="{DFECFDE0-FDD2-40DA-8444-AA9E9C8AA449}" dt="2023-04-13T10:42:19.940" v="1290"/>
          <pc:sldLayoutMkLst>
            <pc:docMk/>
            <pc:sldMasterMk cId="3571240666" sldId="2147483730"/>
            <pc:sldLayoutMk cId="931680250" sldId="2147483759"/>
          </pc:sldLayoutMkLst>
          <pc:spChg chg="mod">
            <ac:chgData name="Hannah Werner" userId="6f96a161-cb2c-4bc7-a90d-3c38d78bf0fc" providerId="ADAL" clId="{DFECFDE0-FDD2-40DA-8444-AA9E9C8AA449}" dt="2023-04-13T10:42:19.940" v="1290"/>
            <ac:spMkLst>
              <pc:docMk/>
              <pc:sldMasterMk cId="3571240666" sldId="2147483730"/>
              <pc:sldLayoutMk cId="931680250" sldId="2147483759"/>
              <ac:spMk id="10" creationId="{90EBAD93-E633-40B7-8565-088C474E440A}"/>
            </ac:spMkLst>
          </pc:spChg>
          <pc:spChg chg="mod">
            <ac:chgData name="Hannah Werner" userId="6f96a161-cb2c-4bc7-a90d-3c38d78bf0fc" providerId="ADAL" clId="{DFECFDE0-FDD2-40DA-8444-AA9E9C8AA449}" dt="2023-04-13T10:27:43.982" v="442" actId="20577"/>
            <ac:spMkLst>
              <pc:docMk/>
              <pc:sldMasterMk cId="3571240666" sldId="2147483730"/>
              <pc:sldLayoutMk cId="931680250" sldId="2147483759"/>
              <ac:spMk id="13" creationId="{9F239F00-7B1E-4DEC-AA92-A70B4E9F6EAC}"/>
            </ac:spMkLst>
          </pc:spChg>
        </pc:sldLayoutChg>
        <pc:sldLayoutChg chg="modSp mod">
          <pc:chgData name="Hannah Werner" userId="6f96a161-cb2c-4bc7-a90d-3c38d78bf0fc" providerId="ADAL" clId="{DFECFDE0-FDD2-40DA-8444-AA9E9C8AA449}" dt="2023-04-13T11:13:20.909" v="1564" actId="20577"/>
          <pc:sldLayoutMkLst>
            <pc:docMk/>
            <pc:sldMasterMk cId="3571240666" sldId="2147483730"/>
            <pc:sldLayoutMk cId="3494712236" sldId="2147483760"/>
          </pc:sldLayoutMkLst>
          <pc:spChg chg="mod">
            <ac:chgData name="Hannah Werner" userId="6f96a161-cb2c-4bc7-a90d-3c38d78bf0fc" providerId="ADAL" clId="{DFECFDE0-FDD2-40DA-8444-AA9E9C8AA449}" dt="2023-04-13T11:13:20.909" v="1564" actId="20577"/>
            <ac:spMkLst>
              <pc:docMk/>
              <pc:sldMasterMk cId="3571240666" sldId="2147483730"/>
              <pc:sldLayoutMk cId="3494712236" sldId="2147483760"/>
              <ac:spMk id="2" creationId="{BE78DE13-63E2-9E41-3699-165CE6FF35F5}"/>
            </ac:spMkLst>
          </pc:spChg>
          <pc:spChg chg="mod">
            <ac:chgData name="Hannah Werner" userId="6f96a161-cb2c-4bc7-a90d-3c38d78bf0fc" providerId="ADAL" clId="{DFECFDE0-FDD2-40DA-8444-AA9E9C8AA449}" dt="2023-04-13T10:42:17.359" v="1289"/>
            <ac:spMkLst>
              <pc:docMk/>
              <pc:sldMasterMk cId="3571240666" sldId="2147483730"/>
              <pc:sldLayoutMk cId="3494712236" sldId="2147483760"/>
              <ac:spMk id="9" creationId="{A687FC9B-3C73-599B-BCD4-A017F6123032}"/>
            </ac:spMkLst>
          </pc:spChg>
          <pc:spChg chg="mod">
            <ac:chgData name="Hannah Werner" userId="6f96a161-cb2c-4bc7-a90d-3c38d78bf0fc" providerId="ADAL" clId="{DFECFDE0-FDD2-40DA-8444-AA9E9C8AA449}" dt="2023-04-13T10:28:07.658" v="465" actId="20577"/>
            <ac:spMkLst>
              <pc:docMk/>
              <pc:sldMasterMk cId="3571240666" sldId="2147483730"/>
              <pc:sldLayoutMk cId="3494712236" sldId="2147483760"/>
              <ac:spMk id="10" creationId="{90EBAD93-E633-40B7-8565-088C474E440A}"/>
            </ac:spMkLst>
          </pc:spChg>
          <pc:spChg chg="mod">
            <ac:chgData name="Hannah Werner" userId="6f96a161-cb2c-4bc7-a90d-3c38d78bf0fc" providerId="ADAL" clId="{DFECFDE0-FDD2-40DA-8444-AA9E9C8AA449}" dt="2023-04-13T10:30:00.277" v="486" actId="20577"/>
            <ac:spMkLst>
              <pc:docMk/>
              <pc:sldMasterMk cId="3571240666" sldId="2147483730"/>
              <pc:sldLayoutMk cId="3494712236" sldId="2147483760"/>
              <ac:spMk id="13" creationId="{9F239F00-7B1E-4DEC-AA92-A70B4E9F6EAC}"/>
            </ac:spMkLst>
          </pc:spChg>
        </pc:sldLayoutChg>
        <pc:sldLayoutChg chg="modSp mod">
          <pc:chgData name="Hannah Werner" userId="6f96a161-cb2c-4bc7-a90d-3c38d78bf0fc" providerId="ADAL" clId="{DFECFDE0-FDD2-40DA-8444-AA9E9C8AA449}" dt="2023-04-13T10:42:30.847" v="1293"/>
          <pc:sldLayoutMkLst>
            <pc:docMk/>
            <pc:sldMasterMk cId="3571240666" sldId="2147483730"/>
            <pc:sldLayoutMk cId="2216091440" sldId="2147483761"/>
          </pc:sldLayoutMkLst>
          <pc:spChg chg="mod">
            <ac:chgData name="Hannah Werner" userId="6f96a161-cb2c-4bc7-a90d-3c38d78bf0fc" providerId="ADAL" clId="{DFECFDE0-FDD2-40DA-8444-AA9E9C8AA449}" dt="2023-04-13T10:33:16.234" v="777" actId="113"/>
            <ac:spMkLst>
              <pc:docMk/>
              <pc:sldMasterMk cId="3571240666" sldId="2147483730"/>
              <pc:sldLayoutMk cId="2216091440" sldId="2147483761"/>
              <ac:spMk id="4" creationId="{AE91345C-C5A3-3833-5DCD-72889AF0D7F3}"/>
            </ac:spMkLst>
          </pc:spChg>
          <pc:spChg chg="mod">
            <ac:chgData name="Hannah Werner" userId="6f96a161-cb2c-4bc7-a90d-3c38d78bf0fc" providerId="ADAL" clId="{DFECFDE0-FDD2-40DA-8444-AA9E9C8AA449}" dt="2023-04-13T10:42:30.847" v="1293"/>
            <ac:spMkLst>
              <pc:docMk/>
              <pc:sldMasterMk cId="3571240666" sldId="2147483730"/>
              <pc:sldLayoutMk cId="2216091440" sldId="2147483761"/>
              <ac:spMk id="9" creationId="{312B3D34-0946-1CB2-CD3C-CA7CE87FF1CB}"/>
            </ac:spMkLst>
          </pc:spChg>
          <pc:spChg chg="mod">
            <ac:chgData name="Hannah Werner" userId="6f96a161-cb2c-4bc7-a90d-3c38d78bf0fc" providerId="ADAL" clId="{DFECFDE0-FDD2-40DA-8444-AA9E9C8AA449}" dt="2023-04-13T10:42:28.954" v="1292"/>
            <ac:spMkLst>
              <pc:docMk/>
              <pc:sldMasterMk cId="3571240666" sldId="2147483730"/>
              <pc:sldLayoutMk cId="2216091440" sldId="2147483761"/>
              <ac:spMk id="10" creationId="{90EBAD93-E633-40B7-8565-088C474E440A}"/>
            </ac:spMkLst>
          </pc:spChg>
          <pc:spChg chg="mod">
            <ac:chgData name="Hannah Werner" userId="6f96a161-cb2c-4bc7-a90d-3c38d78bf0fc" providerId="ADAL" clId="{DFECFDE0-FDD2-40DA-8444-AA9E9C8AA449}" dt="2023-04-13T10:35:20.754" v="1079" actId="14100"/>
            <ac:spMkLst>
              <pc:docMk/>
              <pc:sldMasterMk cId="3571240666" sldId="2147483730"/>
              <pc:sldLayoutMk cId="2216091440" sldId="2147483761"/>
              <ac:spMk id="13" creationId="{9F239F00-7B1E-4DEC-AA92-A70B4E9F6EAC}"/>
            </ac:spMkLst>
          </pc:spChg>
        </pc:sldLayoutChg>
        <pc:sldLayoutChg chg="modSp mod">
          <pc:chgData name="Hannah Werner" userId="6f96a161-cb2c-4bc7-a90d-3c38d78bf0fc" providerId="ADAL" clId="{DFECFDE0-FDD2-40DA-8444-AA9E9C8AA449}" dt="2023-04-13T10:42:34.666" v="1294"/>
          <pc:sldLayoutMkLst>
            <pc:docMk/>
            <pc:sldMasterMk cId="3571240666" sldId="2147483730"/>
            <pc:sldLayoutMk cId="2329212690" sldId="2147483762"/>
          </pc:sldLayoutMkLst>
          <pc:spChg chg="mod">
            <ac:chgData name="Hannah Werner" userId="6f96a161-cb2c-4bc7-a90d-3c38d78bf0fc" providerId="ADAL" clId="{DFECFDE0-FDD2-40DA-8444-AA9E9C8AA449}" dt="2023-04-13T10:42:34.666" v="1294"/>
            <ac:spMkLst>
              <pc:docMk/>
              <pc:sldMasterMk cId="3571240666" sldId="2147483730"/>
              <pc:sldLayoutMk cId="2329212690" sldId="2147483762"/>
              <ac:spMk id="10" creationId="{90EBAD93-E633-40B7-8565-088C474E440A}"/>
            </ac:spMkLst>
          </pc:spChg>
          <pc:spChg chg="mod">
            <ac:chgData name="Hannah Werner" userId="6f96a161-cb2c-4bc7-a90d-3c38d78bf0fc" providerId="ADAL" clId="{DFECFDE0-FDD2-40DA-8444-AA9E9C8AA449}" dt="2023-04-13T10:36:18.117" v="1081"/>
            <ac:spMkLst>
              <pc:docMk/>
              <pc:sldMasterMk cId="3571240666" sldId="2147483730"/>
              <pc:sldLayoutMk cId="2329212690" sldId="2147483762"/>
              <ac:spMk id="13" creationId="{9F239F00-7B1E-4DEC-AA92-A70B4E9F6EAC}"/>
            </ac:spMkLst>
          </pc:spChg>
        </pc:sldLayoutChg>
        <pc:sldLayoutChg chg="modSp mod">
          <pc:chgData name="Hannah Werner" userId="6f96a161-cb2c-4bc7-a90d-3c38d78bf0fc" providerId="ADAL" clId="{DFECFDE0-FDD2-40DA-8444-AA9E9C8AA449}" dt="2023-04-13T10:42:37.360" v="1295"/>
          <pc:sldLayoutMkLst>
            <pc:docMk/>
            <pc:sldMasterMk cId="3571240666" sldId="2147483730"/>
            <pc:sldLayoutMk cId="2589033132" sldId="2147483763"/>
          </pc:sldLayoutMkLst>
          <pc:spChg chg="mod">
            <ac:chgData name="Hannah Werner" userId="6f96a161-cb2c-4bc7-a90d-3c38d78bf0fc" providerId="ADAL" clId="{DFECFDE0-FDD2-40DA-8444-AA9E9C8AA449}" dt="2023-04-13T10:42:37.360" v="1295"/>
            <ac:spMkLst>
              <pc:docMk/>
              <pc:sldMasterMk cId="3571240666" sldId="2147483730"/>
              <pc:sldLayoutMk cId="2589033132" sldId="2147483763"/>
              <ac:spMk id="10" creationId="{90EBAD93-E633-40B7-8565-088C474E440A}"/>
            </ac:spMkLst>
          </pc:spChg>
          <pc:spChg chg="mod">
            <ac:chgData name="Hannah Werner" userId="6f96a161-cb2c-4bc7-a90d-3c38d78bf0fc" providerId="ADAL" clId="{DFECFDE0-FDD2-40DA-8444-AA9E9C8AA449}" dt="2023-04-13T10:37:15.566" v="1106" actId="20577"/>
            <ac:spMkLst>
              <pc:docMk/>
              <pc:sldMasterMk cId="3571240666" sldId="2147483730"/>
              <pc:sldLayoutMk cId="2589033132" sldId="2147483763"/>
              <ac:spMk id="13" creationId="{9F239F00-7B1E-4DEC-AA92-A70B4E9F6EAC}"/>
            </ac:spMkLst>
          </pc:spChg>
        </pc:sldLayoutChg>
        <pc:sldLayoutChg chg="modSp mod">
          <pc:chgData name="Hannah Werner" userId="6f96a161-cb2c-4bc7-a90d-3c38d78bf0fc" providerId="ADAL" clId="{DFECFDE0-FDD2-40DA-8444-AA9E9C8AA449}" dt="2023-04-13T10:42:42.439" v="1296"/>
          <pc:sldLayoutMkLst>
            <pc:docMk/>
            <pc:sldMasterMk cId="3571240666" sldId="2147483730"/>
            <pc:sldLayoutMk cId="4167632349" sldId="2147483764"/>
          </pc:sldLayoutMkLst>
          <pc:spChg chg="mod">
            <ac:chgData name="Hannah Werner" userId="6f96a161-cb2c-4bc7-a90d-3c38d78bf0fc" providerId="ADAL" clId="{DFECFDE0-FDD2-40DA-8444-AA9E9C8AA449}" dt="2023-04-13T10:42:42.439" v="1296"/>
            <ac:spMkLst>
              <pc:docMk/>
              <pc:sldMasterMk cId="3571240666" sldId="2147483730"/>
              <pc:sldLayoutMk cId="4167632349" sldId="2147483764"/>
              <ac:spMk id="10" creationId="{90EBAD93-E633-40B7-8565-088C474E440A}"/>
            </ac:spMkLst>
          </pc:spChg>
          <pc:spChg chg="mod">
            <ac:chgData name="Hannah Werner" userId="6f96a161-cb2c-4bc7-a90d-3c38d78bf0fc" providerId="ADAL" clId="{DFECFDE0-FDD2-40DA-8444-AA9E9C8AA449}" dt="2023-04-13T10:37:28.663" v="1130" actId="20577"/>
            <ac:spMkLst>
              <pc:docMk/>
              <pc:sldMasterMk cId="3571240666" sldId="2147483730"/>
              <pc:sldLayoutMk cId="4167632349" sldId="2147483764"/>
              <ac:spMk id="13" creationId="{9F239F00-7B1E-4DEC-AA92-A70B4E9F6EAC}"/>
            </ac:spMkLst>
          </pc:spChg>
        </pc:sldLayoutChg>
        <pc:sldLayoutChg chg="modSp mod">
          <pc:chgData name="Hannah Werner" userId="6f96a161-cb2c-4bc7-a90d-3c38d78bf0fc" providerId="ADAL" clId="{DFECFDE0-FDD2-40DA-8444-AA9E9C8AA449}" dt="2023-04-13T10:42:48.968" v="1298"/>
          <pc:sldLayoutMkLst>
            <pc:docMk/>
            <pc:sldMasterMk cId="3571240666" sldId="2147483730"/>
            <pc:sldLayoutMk cId="1849521940" sldId="2147483765"/>
          </pc:sldLayoutMkLst>
          <pc:spChg chg="mod">
            <ac:chgData name="Hannah Werner" userId="6f96a161-cb2c-4bc7-a90d-3c38d78bf0fc" providerId="ADAL" clId="{DFECFDE0-FDD2-40DA-8444-AA9E9C8AA449}" dt="2023-04-13T10:42:48.968" v="1298"/>
            <ac:spMkLst>
              <pc:docMk/>
              <pc:sldMasterMk cId="3571240666" sldId="2147483730"/>
              <pc:sldLayoutMk cId="1849521940" sldId="2147483765"/>
              <ac:spMk id="10" creationId="{90EBAD93-E633-40B7-8565-088C474E440A}"/>
            </ac:spMkLst>
          </pc:spChg>
        </pc:sldLayoutChg>
        <pc:sldLayoutChg chg="modSp mod">
          <pc:chgData name="Hannah Werner" userId="6f96a161-cb2c-4bc7-a90d-3c38d78bf0fc" providerId="ADAL" clId="{DFECFDE0-FDD2-40DA-8444-AA9E9C8AA449}" dt="2023-04-13T10:42:51.887" v="1299"/>
          <pc:sldLayoutMkLst>
            <pc:docMk/>
            <pc:sldMasterMk cId="3571240666" sldId="2147483730"/>
            <pc:sldLayoutMk cId="1297416821" sldId="2147483766"/>
          </pc:sldLayoutMkLst>
          <pc:spChg chg="mod">
            <ac:chgData name="Hannah Werner" userId="6f96a161-cb2c-4bc7-a90d-3c38d78bf0fc" providerId="ADAL" clId="{DFECFDE0-FDD2-40DA-8444-AA9E9C8AA449}" dt="2023-04-13T10:42:51.887" v="1299"/>
            <ac:spMkLst>
              <pc:docMk/>
              <pc:sldMasterMk cId="3571240666" sldId="2147483730"/>
              <pc:sldLayoutMk cId="1297416821" sldId="2147483766"/>
              <ac:spMk id="10" creationId="{90EBAD93-E633-40B7-8565-088C474E440A}"/>
            </ac:spMkLst>
          </pc:spChg>
          <pc:spChg chg="mod">
            <ac:chgData name="Hannah Werner" userId="6f96a161-cb2c-4bc7-a90d-3c38d78bf0fc" providerId="ADAL" clId="{DFECFDE0-FDD2-40DA-8444-AA9E9C8AA449}" dt="2023-04-13T10:40:39.727" v="1261"/>
            <ac:spMkLst>
              <pc:docMk/>
              <pc:sldMasterMk cId="3571240666" sldId="2147483730"/>
              <pc:sldLayoutMk cId="1297416821" sldId="2147483766"/>
              <ac:spMk id="13" creationId="{9F239F00-7B1E-4DEC-AA92-A70B4E9F6EAC}"/>
            </ac:spMkLst>
          </pc:spChg>
        </pc:sldLayoutChg>
        <pc:sldLayoutChg chg="modSp mod">
          <pc:chgData name="Hannah Werner" userId="6f96a161-cb2c-4bc7-a90d-3c38d78bf0fc" providerId="ADAL" clId="{DFECFDE0-FDD2-40DA-8444-AA9E9C8AA449}" dt="2023-04-13T10:42:54.837" v="1300"/>
          <pc:sldLayoutMkLst>
            <pc:docMk/>
            <pc:sldMasterMk cId="3571240666" sldId="2147483730"/>
            <pc:sldLayoutMk cId="1526542382" sldId="2147483767"/>
          </pc:sldLayoutMkLst>
          <pc:spChg chg="mod">
            <ac:chgData name="Hannah Werner" userId="6f96a161-cb2c-4bc7-a90d-3c38d78bf0fc" providerId="ADAL" clId="{DFECFDE0-FDD2-40DA-8444-AA9E9C8AA449}" dt="2023-04-13T10:42:54.837" v="1300"/>
            <ac:spMkLst>
              <pc:docMk/>
              <pc:sldMasterMk cId="3571240666" sldId="2147483730"/>
              <pc:sldLayoutMk cId="1526542382" sldId="2147483767"/>
              <ac:spMk id="10" creationId="{90EBAD93-E633-40B7-8565-088C474E440A}"/>
            </ac:spMkLst>
          </pc:spChg>
          <pc:spChg chg="mod">
            <ac:chgData name="Hannah Werner" userId="6f96a161-cb2c-4bc7-a90d-3c38d78bf0fc" providerId="ADAL" clId="{DFECFDE0-FDD2-40DA-8444-AA9E9C8AA449}" dt="2023-04-13T10:41:05.109" v="1263"/>
            <ac:spMkLst>
              <pc:docMk/>
              <pc:sldMasterMk cId="3571240666" sldId="2147483730"/>
              <pc:sldLayoutMk cId="1526542382" sldId="2147483767"/>
              <ac:spMk id="13" creationId="{9F239F00-7B1E-4DEC-AA92-A70B4E9F6EAC}"/>
            </ac:spMkLst>
          </pc:spChg>
        </pc:sldLayoutChg>
        <pc:sldLayoutChg chg="modSp mod">
          <pc:chgData name="Hannah Werner" userId="6f96a161-cb2c-4bc7-a90d-3c38d78bf0fc" providerId="ADAL" clId="{DFECFDE0-FDD2-40DA-8444-AA9E9C8AA449}" dt="2023-04-13T10:42:57.188" v="1301"/>
          <pc:sldLayoutMkLst>
            <pc:docMk/>
            <pc:sldMasterMk cId="3571240666" sldId="2147483730"/>
            <pc:sldLayoutMk cId="587815686" sldId="2147483768"/>
          </pc:sldLayoutMkLst>
          <pc:spChg chg="mod">
            <ac:chgData name="Hannah Werner" userId="6f96a161-cb2c-4bc7-a90d-3c38d78bf0fc" providerId="ADAL" clId="{DFECFDE0-FDD2-40DA-8444-AA9E9C8AA449}" dt="2023-04-13T10:42:57.188" v="1301"/>
            <ac:spMkLst>
              <pc:docMk/>
              <pc:sldMasterMk cId="3571240666" sldId="2147483730"/>
              <pc:sldLayoutMk cId="587815686" sldId="2147483768"/>
              <ac:spMk id="10" creationId="{90EBAD93-E633-40B7-8565-088C474E440A}"/>
            </ac:spMkLst>
          </pc:spChg>
          <pc:spChg chg="mod">
            <ac:chgData name="Hannah Werner" userId="6f96a161-cb2c-4bc7-a90d-3c38d78bf0fc" providerId="ADAL" clId="{DFECFDE0-FDD2-40DA-8444-AA9E9C8AA449}" dt="2023-04-13T10:41:48.347" v="1284"/>
            <ac:spMkLst>
              <pc:docMk/>
              <pc:sldMasterMk cId="3571240666" sldId="2147483730"/>
              <pc:sldLayoutMk cId="587815686" sldId="2147483768"/>
              <ac:spMk id="13" creationId="{9F239F00-7B1E-4DEC-AA92-A70B4E9F6EAC}"/>
            </ac:spMkLst>
          </pc:spChg>
        </pc:sldLayoutChg>
        <pc:sldLayoutChg chg="modSp mod">
          <pc:chgData name="Hannah Werner" userId="6f96a161-cb2c-4bc7-a90d-3c38d78bf0fc" providerId="ADAL" clId="{DFECFDE0-FDD2-40DA-8444-AA9E9C8AA449}" dt="2023-04-13T10:42:45.919" v="1297"/>
          <pc:sldLayoutMkLst>
            <pc:docMk/>
            <pc:sldMasterMk cId="3571240666" sldId="2147483730"/>
            <pc:sldLayoutMk cId="2000670615" sldId="2147483773"/>
          </pc:sldLayoutMkLst>
          <pc:spChg chg="mod">
            <ac:chgData name="Hannah Werner" userId="6f96a161-cb2c-4bc7-a90d-3c38d78bf0fc" providerId="ADAL" clId="{DFECFDE0-FDD2-40DA-8444-AA9E9C8AA449}" dt="2023-04-13T10:42:45.919" v="1297"/>
            <ac:spMkLst>
              <pc:docMk/>
              <pc:sldMasterMk cId="3571240666" sldId="2147483730"/>
              <pc:sldLayoutMk cId="2000670615" sldId="2147483773"/>
              <ac:spMk id="10" creationId="{90EBAD93-E633-40B7-8565-088C474E440A}"/>
            </ac:spMkLst>
          </pc:spChg>
          <pc:spChg chg="mod">
            <ac:chgData name="Hannah Werner" userId="6f96a161-cb2c-4bc7-a90d-3c38d78bf0fc" providerId="ADAL" clId="{DFECFDE0-FDD2-40DA-8444-AA9E9C8AA449}" dt="2023-04-13T10:37:55.631" v="1202" actId="20577"/>
            <ac:spMkLst>
              <pc:docMk/>
              <pc:sldMasterMk cId="3571240666" sldId="2147483730"/>
              <pc:sldLayoutMk cId="2000670615" sldId="2147483773"/>
              <ac:spMk id="13" creationId="{9F239F00-7B1E-4DEC-AA92-A70B4E9F6EAC}"/>
            </ac:spMkLst>
          </pc:spChg>
        </pc:sldLayoutChg>
        <pc:sldLayoutChg chg="modSp mod">
          <pc:chgData name="Hannah Werner" userId="6f96a161-cb2c-4bc7-a90d-3c38d78bf0fc" providerId="ADAL" clId="{DFECFDE0-FDD2-40DA-8444-AA9E9C8AA449}" dt="2023-04-13T10:39:44.838" v="1228"/>
          <pc:sldLayoutMkLst>
            <pc:docMk/>
            <pc:sldMasterMk cId="3571240666" sldId="2147483730"/>
            <pc:sldLayoutMk cId="595597040" sldId="2147483774"/>
          </pc:sldLayoutMkLst>
          <pc:spChg chg="mod">
            <ac:chgData name="Hannah Werner" userId="6f96a161-cb2c-4bc7-a90d-3c38d78bf0fc" providerId="ADAL" clId="{DFECFDE0-FDD2-40DA-8444-AA9E9C8AA449}" dt="2023-04-13T10:39:44.838" v="1228"/>
            <ac:spMkLst>
              <pc:docMk/>
              <pc:sldMasterMk cId="3571240666" sldId="2147483730"/>
              <pc:sldLayoutMk cId="595597040" sldId="2147483774"/>
              <ac:spMk id="13" creationId="{9F239F00-7B1E-4DEC-AA92-A70B4E9F6EAC}"/>
            </ac:spMkLst>
          </pc:spChg>
        </pc:sldLayoutChg>
        <pc:sldLayoutChg chg="modSp mod">
          <pc:chgData name="Hannah Werner" userId="6f96a161-cb2c-4bc7-a90d-3c38d78bf0fc" providerId="ADAL" clId="{DFECFDE0-FDD2-40DA-8444-AA9E9C8AA449}" dt="2023-04-13T11:13:46.868" v="1575" actId="20577"/>
          <pc:sldLayoutMkLst>
            <pc:docMk/>
            <pc:sldMasterMk cId="3571240666" sldId="2147483730"/>
            <pc:sldLayoutMk cId="2373750251" sldId="2147483775"/>
          </pc:sldLayoutMkLst>
          <pc:spChg chg="mod">
            <ac:chgData name="Hannah Werner" userId="6f96a161-cb2c-4bc7-a90d-3c38d78bf0fc" providerId="ADAL" clId="{DFECFDE0-FDD2-40DA-8444-AA9E9C8AA449}" dt="2023-04-13T10:42:24.653" v="1291"/>
            <ac:spMkLst>
              <pc:docMk/>
              <pc:sldMasterMk cId="3571240666" sldId="2147483730"/>
              <pc:sldLayoutMk cId="2373750251" sldId="2147483775"/>
              <ac:spMk id="10" creationId="{90EBAD93-E633-40B7-8565-088C474E440A}"/>
            </ac:spMkLst>
          </pc:spChg>
          <pc:spChg chg="mod">
            <ac:chgData name="Hannah Werner" userId="6f96a161-cb2c-4bc7-a90d-3c38d78bf0fc" providerId="ADAL" clId="{DFECFDE0-FDD2-40DA-8444-AA9E9C8AA449}" dt="2023-04-13T11:13:46.868" v="1575" actId="20577"/>
            <ac:spMkLst>
              <pc:docMk/>
              <pc:sldMasterMk cId="3571240666" sldId="2147483730"/>
              <pc:sldLayoutMk cId="2373750251" sldId="2147483775"/>
              <ac:spMk id="13" creationId="{9F239F00-7B1E-4DEC-AA92-A70B4E9F6EAC}"/>
            </ac:spMkLst>
          </pc:spChg>
        </pc:sldLayoutChg>
        <pc:sldLayoutChg chg="addSp delSp modSp mod">
          <pc:chgData name="Hannah Werner" userId="6f96a161-cb2c-4bc7-a90d-3c38d78bf0fc" providerId="ADAL" clId="{DFECFDE0-FDD2-40DA-8444-AA9E9C8AA449}" dt="2023-04-13T10:51:51.777" v="1379" actId="20577"/>
          <pc:sldLayoutMkLst>
            <pc:docMk/>
            <pc:sldMasterMk cId="3571240666" sldId="2147483730"/>
            <pc:sldLayoutMk cId="1714591061" sldId="2147483776"/>
          </pc:sldLayoutMkLst>
          <pc:spChg chg="add del mod">
            <ac:chgData name="Hannah Werner" userId="6f96a161-cb2c-4bc7-a90d-3c38d78bf0fc" providerId="ADAL" clId="{DFECFDE0-FDD2-40DA-8444-AA9E9C8AA449}" dt="2023-04-13T10:51:51.777" v="1379" actId="20577"/>
            <ac:spMkLst>
              <pc:docMk/>
              <pc:sldMasterMk cId="3571240666" sldId="2147483730"/>
              <pc:sldLayoutMk cId="1714591061" sldId="2147483776"/>
              <ac:spMk id="8" creationId="{8FAE8755-5255-744C-AF71-5173D41CA730}"/>
            </ac:spMkLst>
          </pc:spChg>
          <pc:spChg chg="mod">
            <ac:chgData name="Hannah Werner" userId="6f96a161-cb2c-4bc7-a90d-3c38d78bf0fc" providerId="ADAL" clId="{DFECFDE0-FDD2-40DA-8444-AA9E9C8AA449}" dt="2023-04-13T10:48:41.783" v="1344" actId="20577"/>
            <ac:spMkLst>
              <pc:docMk/>
              <pc:sldMasterMk cId="3571240666" sldId="2147483730"/>
              <pc:sldLayoutMk cId="1714591061" sldId="2147483776"/>
              <ac:spMk id="13" creationId="{40E92005-FDA7-7641-9949-D3FD0B64BEA0}"/>
            </ac:spMkLst>
          </pc:spChg>
        </pc:sldLayoutChg>
        <pc:sldLayoutChg chg="modSp mod">
          <pc:chgData name="Hannah Werner" userId="6f96a161-cb2c-4bc7-a90d-3c38d78bf0fc" providerId="ADAL" clId="{DFECFDE0-FDD2-40DA-8444-AA9E9C8AA449}" dt="2023-04-13T11:11:54.366" v="1553" actId="20577"/>
          <pc:sldLayoutMkLst>
            <pc:docMk/>
            <pc:sldMasterMk cId="3571240666" sldId="2147483730"/>
            <pc:sldLayoutMk cId="3950321855" sldId="2147483777"/>
          </pc:sldLayoutMkLst>
          <pc:spChg chg="mod">
            <ac:chgData name="Hannah Werner" userId="6f96a161-cb2c-4bc7-a90d-3c38d78bf0fc" providerId="ADAL" clId="{DFECFDE0-FDD2-40DA-8444-AA9E9C8AA449}" dt="2023-04-13T11:11:54.366" v="1553" actId="20577"/>
            <ac:spMkLst>
              <pc:docMk/>
              <pc:sldMasterMk cId="3571240666" sldId="2147483730"/>
              <pc:sldLayoutMk cId="3950321855" sldId="2147483777"/>
              <ac:spMk id="10" creationId="{E3691791-FC3A-4614-3E97-C49028C6EA2E}"/>
            </ac:spMkLst>
          </pc:spChg>
          <pc:spChg chg="mod">
            <ac:chgData name="Hannah Werner" userId="6f96a161-cb2c-4bc7-a90d-3c38d78bf0fc" providerId="ADAL" clId="{DFECFDE0-FDD2-40DA-8444-AA9E9C8AA449}" dt="2023-04-13T11:10:16.563" v="1466" actId="20577"/>
            <ac:spMkLst>
              <pc:docMk/>
              <pc:sldMasterMk cId="3571240666" sldId="2147483730"/>
              <pc:sldLayoutMk cId="3950321855" sldId="2147483777"/>
              <ac:spMk id="11" creationId="{60A71B15-FB8D-512C-45F8-990D637ADF98}"/>
            </ac:spMkLst>
          </pc:spChg>
          <pc:spChg chg="mod">
            <ac:chgData name="Hannah Werner" userId="6f96a161-cb2c-4bc7-a90d-3c38d78bf0fc" providerId="ADAL" clId="{DFECFDE0-FDD2-40DA-8444-AA9E9C8AA449}" dt="2023-04-13T11:11:42.244" v="1546" actId="6549"/>
            <ac:spMkLst>
              <pc:docMk/>
              <pc:sldMasterMk cId="3571240666" sldId="2147483730"/>
              <pc:sldLayoutMk cId="3950321855" sldId="2147483777"/>
              <ac:spMk id="14" creationId="{3A0E83CA-5246-4653-8936-8B4111A3563F}"/>
            </ac:spMkLst>
          </pc:spChg>
          <pc:spChg chg="mod">
            <ac:chgData name="Hannah Werner" userId="6f96a161-cb2c-4bc7-a90d-3c38d78bf0fc" providerId="ADAL" clId="{DFECFDE0-FDD2-40DA-8444-AA9E9C8AA449}" dt="2023-04-13T11:10:10.586" v="1457" actId="20577"/>
            <ac:spMkLst>
              <pc:docMk/>
              <pc:sldMasterMk cId="3571240666" sldId="2147483730"/>
              <pc:sldLayoutMk cId="3950321855" sldId="2147483777"/>
              <ac:spMk id="18" creationId="{0013D9D1-72A2-0C68-BEEF-022F15AA220E}"/>
            </ac:spMkLst>
          </pc:spChg>
        </pc:sldLayoutChg>
      </pc:sldMasterChg>
    </pc:docChg>
  </pc:docChgLst>
  <pc:docChgLst>
    <pc:chgData name="Josephine Hoffheinz" userId="e0f5c9e3-43ea-4b53-8ebb-53a75749d87d" providerId="ADAL" clId="{B001EEFB-5DAC-D348-A67D-ECB003EA29D6}"/>
    <pc:docChg chg="custSel modSld modMainMaster">
      <pc:chgData name="Josephine Hoffheinz" userId="e0f5c9e3-43ea-4b53-8ebb-53a75749d87d" providerId="ADAL" clId="{B001EEFB-5DAC-D348-A67D-ECB003EA29D6}" dt="2023-04-13T17:28:21.165" v="7" actId="478"/>
      <pc:docMkLst>
        <pc:docMk/>
      </pc:docMkLst>
      <pc:sldChg chg="delSp mod">
        <pc:chgData name="Josephine Hoffheinz" userId="e0f5c9e3-43ea-4b53-8ebb-53a75749d87d" providerId="ADAL" clId="{B001EEFB-5DAC-D348-A67D-ECB003EA29D6}" dt="2023-04-13T17:27:51.791" v="0" actId="21"/>
        <pc:sldMkLst>
          <pc:docMk/>
          <pc:sldMk cId="812304286" sldId="256"/>
        </pc:sldMkLst>
        <pc:picChg chg="del">
          <ac:chgData name="Josephine Hoffheinz" userId="e0f5c9e3-43ea-4b53-8ebb-53a75749d87d" providerId="ADAL" clId="{B001EEFB-5DAC-D348-A67D-ECB003EA29D6}" dt="2023-04-13T17:27:51.791" v="0" actId="21"/>
          <ac:picMkLst>
            <pc:docMk/>
            <pc:sldMk cId="812304286" sldId="256"/>
            <ac:picMk id="3" creationId="{469E2B5E-1AA3-27A5-CB5B-05EA12B48A1C}"/>
          </ac:picMkLst>
        </pc:picChg>
      </pc:sldChg>
      <pc:sldChg chg="delSp mod">
        <pc:chgData name="Josephine Hoffheinz" userId="e0f5c9e3-43ea-4b53-8ebb-53a75749d87d" providerId="ADAL" clId="{B001EEFB-5DAC-D348-A67D-ECB003EA29D6}" dt="2023-04-13T17:28:21.165" v="7" actId="478"/>
        <pc:sldMkLst>
          <pc:docMk/>
          <pc:sldMk cId="1984992334" sldId="285"/>
        </pc:sldMkLst>
        <pc:spChg chg="del">
          <ac:chgData name="Josephine Hoffheinz" userId="e0f5c9e3-43ea-4b53-8ebb-53a75749d87d" providerId="ADAL" clId="{B001EEFB-5DAC-D348-A67D-ECB003EA29D6}" dt="2023-04-13T17:28:21.165" v="7" actId="478"/>
          <ac:spMkLst>
            <pc:docMk/>
            <pc:sldMk cId="1984992334" sldId="285"/>
            <ac:spMk id="6" creationId="{7FF4AF49-DE2F-8887-DF81-A4FFDC8F1F92}"/>
          </ac:spMkLst>
        </pc:spChg>
      </pc:sldChg>
      <pc:sldMasterChg chg="modSldLayout">
        <pc:chgData name="Josephine Hoffheinz" userId="e0f5c9e3-43ea-4b53-8ebb-53a75749d87d" providerId="ADAL" clId="{B001EEFB-5DAC-D348-A67D-ECB003EA29D6}" dt="2023-04-13T17:28:16.819" v="6" actId="478"/>
        <pc:sldMasterMkLst>
          <pc:docMk/>
          <pc:sldMasterMk cId="3571240666" sldId="2147483730"/>
        </pc:sldMasterMkLst>
        <pc:sldLayoutChg chg="addSp delSp modSp mod">
          <pc:chgData name="Josephine Hoffheinz" userId="e0f5c9e3-43ea-4b53-8ebb-53a75749d87d" providerId="ADAL" clId="{B001EEFB-5DAC-D348-A67D-ECB003EA29D6}" dt="2023-04-13T17:28:01.542" v="4" actId="1076"/>
          <pc:sldLayoutMkLst>
            <pc:docMk/>
            <pc:sldMasterMk cId="3571240666" sldId="2147483730"/>
            <pc:sldLayoutMk cId="3165537371" sldId="2147483742"/>
          </pc:sldLayoutMkLst>
          <pc:spChg chg="mod">
            <ac:chgData name="Josephine Hoffheinz" userId="e0f5c9e3-43ea-4b53-8ebb-53a75749d87d" providerId="ADAL" clId="{B001EEFB-5DAC-D348-A67D-ECB003EA29D6}" dt="2023-04-13T17:28:01.542" v="4" actId="1076"/>
            <ac:spMkLst>
              <pc:docMk/>
              <pc:sldMasterMk cId="3571240666" sldId="2147483730"/>
              <pc:sldLayoutMk cId="3165537371" sldId="2147483742"/>
              <ac:spMk id="15" creationId="{065937B7-1DAB-C64F-B5CF-696F5FAC9DCC}"/>
            </ac:spMkLst>
          </pc:spChg>
          <pc:picChg chg="add mod">
            <ac:chgData name="Josephine Hoffheinz" userId="e0f5c9e3-43ea-4b53-8ebb-53a75749d87d" providerId="ADAL" clId="{B001EEFB-5DAC-D348-A67D-ECB003EA29D6}" dt="2023-04-13T17:27:59.114" v="3" actId="1076"/>
            <ac:picMkLst>
              <pc:docMk/>
              <pc:sldMasterMk cId="3571240666" sldId="2147483730"/>
              <pc:sldLayoutMk cId="3165537371" sldId="2147483742"/>
              <ac:picMk id="2" creationId="{AF37A964-88DC-C297-787F-EB307DA707B5}"/>
            </ac:picMkLst>
          </pc:picChg>
          <pc:picChg chg="del">
            <ac:chgData name="Josephine Hoffheinz" userId="e0f5c9e3-43ea-4b53-8ebb-53a75749d87d" providerId="ADAL" clId="{B001EEFB-5DAC-D348-A67D-ECB003EA29D6}" dt="2023-04-13T17:27:55.894" v="1" actId="478"/>
            <ac:picMkLst>
              <pc:docMk/>
              <pc:sldMasterMk cId="3571240666" sldId="2147483730"/>
              <pc:sldLayoutMk cId="3165537371" sldId="2147483742"/>
              <ac:picMk id="4" creationId="{205E2EC0-251C-2B5F-419A-A8C06CDCD4D7}"/>
            </ac:picMkLst>
          </pc:picChg>
        </pc:sldLayoutChg>
        <pc:sldLayoutChg chg="delSp mod">
          <pc:chgData name="Josephine Hoffheinz" userId="e0f5c9e3-43ea-4b53-8ebb-53a75749d87d" providerId="ADAL" clId="{B001EEFB-5DAC-D348-A67D-ECB003EA29D6}" dt="2023-04-13T17:28:16.819" v="6" actId="478"/>
          <pc:sldLayoutMkLst>
            <pc:docMk/>
            <pc:sldMasterMk cId="3571240666" sldId="2147483730"/>
            <pc:sldLayoutMk cId="3057689351" sldId="2147483746"/>
          </pc:sldLayoutMkLst>
          <pc:spChg chg="del">
            <ac:chgData name="Josephine Hoffheinz" userId="e0f5c9e3-43ea-4b53-8ebb-53a75749d87d" providerId="ADAL" clId="{B001EEFB-5DAC-D348-A67D-ECB003EA29D6}" dt="2023-04-13T17:28:14.778" v="5" actId="478"/>
            <ac:spMkLst>
              <pc:docMk/>
              <pc:sldMasterMk cId="3571240666" sldId="2147483730"/>
              <pc:sldLayoutMk cId="3057689351" sldId="2147483746"/>
              <ac:spMk id="3" creationId="{D1A740BB-F479-54A9-2F4E-614AC3C7FBEB}"/>
            </ac:spMkLst>
          </pc:spChg>
          <pc:spChg chg="del">
            <ac:chgData name="Josephine Hoffheinz" userId="e0f5c9e3-43ea-4b53-8ebb-53a75749d87d" providerId="ADAL" clId="{B001EEFB-5DAC-D348-A67D-ECB003EA29D6}" dt="2023-04-13T17:28:16.819" v="6" actId="478"/>
            <ac:spMkLst>
              <pc:docMk/>
              <pc:sldMasterMk cId="3571240666" sldId="2147483730"/>
              <pc:sldLayoutMk cId="3057689351" sldId="2147483746"/>
              <ac:spMk id="10" creationId="{E3691791-FC3A-4614-3E97-C49028C6EA2E}"/>
            </ac:spMkLst>
          </pc:spChg>
        </pc:sldLayoutChg>
      </pc:sldMasterChg>
    </pc:docChg>
  </pc:docChgLst>
  <pc:docChgLst>
    <pc:chgData name="Josephine Hoffheinz" userId="e0f5c9e3-43ea-4b53-8ebb-53a75749d87d" providerId="ADAL" clId="{58870858-8D26-1D4C-8DBB-B6938178930F}"/>
    <pc:docChg chg="undo custSel addSld delSld modSld sldOrd modMainMaster modSection">
      <pc:chgData name="Josephine Hoffheinz" userId="e0f5c9e3-43ea-4b53-8ebb-53a75749d87d" providerId="ADAL" clId="{58870858-8D26-1D4C-8DBB-B6938178930F}" dt="2023-04-13T09:57:55.881" v="1270" actId="1076"/>
      <pc:docMkLst>
        <pc:docMk/>
      </pc:docMkLst>
      <pc:sldChg chg="addSp modSp mod">
        <pc:chgData name="Josephine Hoffheinz" userId="e0f5c9e3-43ea-4b53-8ebb-53a75749d87d" providerId="ADAL" clId="{58870858-8D26-1D4C-8DBB-B6938178930F}" dt="2023-04-13T09:57:55.881" v="1270" actId="1076"/>
        <pc:sldMkLst>
          <pc:docMk/>
          <pc:sldMk cId="812304286" sldId="256"/>
        </pc:sldMkLst>
        <pc:picChg chg="add mod">
          <ac:chgData name="Josephine Hoffheinz" userId="e0f5c9e3-43ea-4b53-8ebb-53a75749d87d" providerId="ADAL" clId="{58870858-8D26-1D4C-8DBB-B6938178930F}" dt="2023-04-13T09:57:55.881" v="1270" actId="1076"/>
          <ac:picMkLst>
            <pc:docMk/>
            <pc:sldMk cId="812304286" sldId="256"/>
            <ac:picMk id="3" creationId="{469E2B5E-1AA3-27A5-CB5B-05EA12B48A1C}"/>
          </ac:picMkLst>
        </pc:picChg>
      </pc:sldChg>
      <pc:sldChg chg="new add del ord">
        <pc:chgData name="Josephine Hoffheinz" userId="e0f5c9e3-43ea-4b53-8ebb-53a75749d87d" providerId="ADAL" clId="{58870858-8D26-1D4C-8DBB-B6938178930F}" dt="2023-03-21T17:41:21.759" v="852" actId="680"/>
        <pc:sldMkLst>
          <pc:docMk/>
          <pc:sldMk cId="2465078635" sldId="257"/>
        </pc:sldMkLst>
      </pc:sldChg>
      <pc:sldChg chg="new del">
        <pc:chgData name="Josephine Hoffheinz" userId="e0f5c9e3-43ea-4b53-8ebb-53a75749d87d" providerId="ADAL" clId="{58870858-8D26-1D4C-8DBB-B6938178930F}" dt="2023-03-21T17:41:21.373" v="851" actId="680"/>
        <pc:sldMkLst>
          <pc:docMk/>
          <pc:sldMk cId="1322953285" sldId="258"/>
        </pc:sldMkLst>
      </pc:sldChg>
      <pc:sldChg chg="new del">
        <pc:chgData name="Josephine Hoffheinz" userId="e0f5c9e3-43ea-4b53-8ebb-53a75749d87d" providerId="ADAL" clId="{58870858-8D26-1D4C-8DBB-B6938178930F}" dt="2023-03-21T17:41:20.981" v="850" actId="680"/>
        <pc:sldMkLst>
          <pc:docMk/>
          <pc:sldMk cId="2726874474" sldId="259"/>
        </pc:sldMkLst>
      </pc:sldChg>
      <pc:sldChg chg="new del">
        <pc:chgData name="Josephine Hoffheinz" userId="e0f5c9e3-43ea-4b53-8ebb-53a75749d87d" providerId="ADAL" clId="{58870858-8D26-1D4C-8DBB-B6938178930F}" dt="2023-03-21T17:41:19.131" v="846" actId="680"/>
        <pc:sldMkLst>
          <pc:docMk/>
          <pc:sldMk cId="3104134220" sldId="260"/>
        </pc:sldMkLst>
      </pc:sldChg>
      <pc:sldChg chg="new del">
        <pc:chgData name="Josephine Hoffheinz" userId="e0f5c9e3-43ea-4b53-8ebb-53a75749d87d" providerId="ADAL" clId="{58870858-8D26-1D4C-8DBB-B6938178930F}" dt="2023-03-21T17:41:18.409" v="845" actId="680"/>
        <pc:sldMkLst>
          <pc:docMk/>
          <pc:sldMk cId="2849900521" sldId="261"/>
        </pc:sldMkLst>
      </pc:sldChg>
      <pc:sldChg chg="new add del">
        <pc:chgData name="Josephine Hoffheinz" userId="e0f5c9e3-43ea-4b53-8ebb-53a75749d87d" providerId="ADAL" clId="{58870858-8D26-1D4C-8DBB-B6938178930F}" dt="2023-03-21T17:41:18.050" v="844" actId="680"/>
        <pc:sldMkLst>
          <pc:docMk/>
          <pc:sldMk cId="3882652285" sldId="262"/>
        </pc:sldMkLst>
      </pc:sldChg>
      <pc:sldChg chg="del">
        <pc:chgData name="Josephine Hoffheinz" userId="e0f5c9e3-43ea-4b53-8ebb-53a75749d87d" providerId="ADAL" clId="{58870858-8D26-1D4C-8DBB-B6938178930F}" dt="2023-03-21T17:39:22.760" v="824" actId="2696"/>
        <pc:sldMkLst>
          <pc:docMk/>
          <pc:sldMk cId="2960335964" sldId="263"/>
        </pc:sldMkLst>
      </pc:sldChg>
      <pc:sldChg chg="del">
        <pc:chgData name="Josephine Hoffheinz" userId="e0f5c9e3-43ea-4b53-8ebb-53a75749d87d" providerId="ADAL" clId="{58870858-8D26-1D4C-8DBB-B6938178930F}" dt="2023-03-21T17:39:21.586" v="822" actId="2696"/>
        <pc:sldMkLst>
          <pc:docMk/>
          <pc:sldMk cId="191357170" sldId="264"/>
        </pc:sldMkLst>
      </pc:sldChg>
      <pc:sldChg chg="del">
        <pc:chgData name="Josephine Hoffheinz" userId="e0f5c9e3-43ea-4b53-8ebb-53a75749d87d" providerId="ADAL" clId="{58870858-8D26-1D4C-8DBB-B6938178930F}" dt="2023-03-21T17:39:18.545" v="821" actId="2696"/>
        <pc:sldMkLst>
          <pc:docMk/>
          <pc:sldMk cId="3514451817" sldId="265"/>
        </pc:sldMkLst>
      </pc:sldChg>
      <pc:sldChg chg="add del">
        <pc:chgData name="Josephine Hoffheinz" userId="e0f5c9e3-43ea-4b53-8ebb-53a75749d87d" providerId="ADAL" clId="{58870858-8D26-1D4C-8DBB-B6938178930F}" dt="2023-03-21T17:42:02.803" v="865" actId="2696"/>
        <pc:sldMkLst>
          <pc:docMk/>
          <pc:sldMk cId="257528968" sldId="279"/>
        </pc:sldMkLst>
      </pc:sldChg>
      <pc:sldChg chg="modSp add del mod">
        <pc:chgData name="Josephine Hoffheinz" userId="e0f5c9e3-43ea-4b53-8ebb-53a75749d87d" providerId="ADAL" clId="{58870858-8D26-1D4C-8DBB-B6938178930F}" dt="2023-03-24T12:40:43.503" v="1015" actId="2696"/>
        <pc:sldMkLst>
          <pc:docMk/>
          <pc:sldMk cId="3074441826" sldId="280"/>
        </pc:sldMkLst>
        <pc:spChg chg="mod">
          <ac:chgData name="Josephine Hoffheinz" userId="e0f5c9e3-43ea-4b53-8ebb-53a75749d87d" providerId="ADAL" clId="{58870858-8D26-1D4C-8DBB-B6938178930F}" dt="2023-03-21T17:19:52.740" v="0" actId="1076"/>
          <ac:spMkLst>
            <pc:docMk/>
            <pc:sldMk cId="3074441826" sldId="280"/>
            <ac:spMk id="5" creationId="{345776C4-6743-5891-A6A8-7CD9323D1C18}"/>
          </ac:spMkLst>
        </pc:spChg>
      </pc:sldChg>
      <pc:sldChg chg="new">
        <pc:chgData name="Josephine Hoffheinz" userId="e0f5c9e3-43ea-4b53-8ebb-53a75749d87d" providerId="ADAL" clId="{58870858-8D26-1D4C-8DBB-B6938178930F}" dt="2023-03-21T17:41:35.112" v="857" actId="680"/>
        <pc:sldMkLst>
          <pc:docMk/>
          <pc:sldMk cId="3517409123" sldId="281"/>
        </pc:sldMkLst>
      </pc:sldChg>
      <pc:sldChg chg="del">
        <pc:chgData name="Josephine Hoffheinz" userId="e0f5c9e3-43ea-4b53-8ebb-53a75749d87d" providerId="ADAL" clId="{58870858-8D26-1D4C-8DBB-B6938178930F}" dt="2023-03-21T17:39:22.017" v="823" actId="2696"/>
        <pc:sldMkLst>
          <pc:docMk/>
          <pc:sldMk cId="614904164" sldId="282"/>
        </pc:sldMkLst>
      </pc:sldChg>
      <pc:sldChg chg="new">
        <pc:chgData name="Josephine Hoffheinz" userId="e0f5c9e3-43ea-4b53-8ebb-53a75749d87d" providerId="ADAL" clId="{58870858-8D26-1D4C-8DBB-B6938178930F}" dt="2023-03-21T17:42:27.819" v="866" actId="680"/>
        <pc:sldMkLst>
          <pc:docMk/>
          <pc:sldMk cId="685311791" sldId="282"/>
        </pc:sldMkLst>
      </pc:sldChg>
      <pc:sldChg chg="addSp delSp modSp new mod">
        <pc:chgData name="Josephine Hoffheinz" userId="e0f5c9e3-43ea-4b53-8ebb-53a75749d87d" providerId="ADAL" clId="{58870858-8D26-1D4C-8DBB-B6938178930F}" dt="2023-03-30T09:42:33.193" v="1018"/>
        <pc:sldMkLst>
          <pc:docMk/>
          <pc:sldMk cId="3191352608" sldId="283"/>
        </pc:sldMkLst>
        <pc:spChg chg="add del mod">
          <ac:chgData name="Josephine Hoffheinz" userId="e0f5c9e3-43ea-4b53-8ebb-53a75749d87d" providerId="ADAL" clId="{58870858-8D26-1D4C-8DBB-B6938178930F}" dt="2023-03-30T09:42:33.193" v="1018"/>
          <ac:spMkLst>
            <pc:docMk/>
            <pc:sldMk cId="3191352608" sldId="283"/>
            <ac:spMk id="3" creationId="{64D34D43-A6C0-9EE2-8CA1-04BD89B4F3E8}"/>
          </ac:spMkLst>
        </pc:spChg>
      </pc:sldChg>
      <pc:sldChg chg="addSp delSp modSp new mod">
        <pc:chgData name="Josephine Hoffheinz" userId="e0f5c9e3-43ea-4b53-8ebb-53a75749d87d" providerId="ADAL" clId="{58870858-8D26-1D4C-8DBB-B6938178930F}" dt="2023-03-30T12:05:29.528" v="1265"/>
        <pc:sldMkLst>
          <pc:docMk/>
          <pc:sldMk cId="955026621" sldId="284"/>
        </pc:sldMkLst>
        <pc:spChg chg="add del mod">
          <ac:chgData name="Josephine Hoffheinz" userId="e0f5c9e3-43ea-4b53-8ebb-53a75749d87d" providerId="ADAL" clId="{58870858-8D26-1D4C-8DBB-B6938178930F}" dt="2023-03-30T12:05:29.528" v="1265"/>
          <ac:spMkLst>
            <pc:docMk/>
            <pc:sldMk cId="955026621" sldId="284"/>
            <ac:spMk id="4" creationId="{74031545-542B-7D60-F373-5BC256A380E4}"/>
          </ac:spMkLst>
        </pc:spChg>
      </pc:sldChg>
      <pc:sldChg chg="new">
        <pc:chgData name="Josephine Hoffheinz" userId="e0f5c9e3-43ea-4b53-8ebb-53a75749d87d" providerId="ADAL" clId="{58870858-8D26-1D4C-8DBB-B6938178930F}" dt="2023-03-24T12:40:40.032" v="1014" actId="680"/>
        <pc:sldMkLst>
          <pc:docMk/>
          <pc:sldMk cId="1984992334" sldId="285"/>
        </pc:sldMkLst>
      </pc:sldChg>
      <pc:sldChg chg="add del ord">
        <pc:chgData name="Josephine Hoffheinz" userId="e0f5c9e3-43ea-4b53-8ebb-53a75749d87d" providerId="ADAL" clId="{58870858-8D26-1D4C-8DBB-B6938178930F}" dt="2023-03-30T12:02:10.954" v="1069" actId="2696"/>
        <pc:sldMkLst>
          <pc:docMk/>
          <pc:sldMk cId="1458469658" sldId="286"/>
        </pc:sldMkLst>
      </pc:sldChg>
      <pc:sldChg chg="addSp modSp new mod">
        <pc:chgData name="Josephine Hoffheinz" userId="e0f5c9e3-43ea-4b53-8ebb-53a75749d87d" providerId="ADAL" clId="{58870858-8D26-1D4C-8DBB-B6938178930F}" dt="2023-03-30T12:04:12.558" v="1260" actId="113"/>
        <pc:sldMkLst>
          <pc:docMk/>
          <pc:sldMk cId="186331631" sldId="287"/>
        </pc:sldMkLst>
        <pc:spChg chg="add mod">
          <ac:chgData name="Josephine Hoffheinz" userId="e0f5c9e3-43ea-4b53-8ebb-53a75749d87d" providerId="ADAL" clId="{58870858-8D26-1D4C-8DBB-B6938178930F}" dt="2023-03-30T12:04:12.558" v="1260" actId="113"/>
          <ac:spMkLst>
            <pc:docMk/>
            <pc:sldMk cId="186331631" sldId="287"/>
            <ac:spMk id="3" creationId="{0EADA1D6-FE76-A05A-9DF1-766041569C86}"/>
          </ac:spMkLst>
        </pc:spChg>
      </pc:sldChg>
      <pc:sldMasterChg chg="addSldLayout delSldLayout modSldLayout">
        <pc:chgData name="Josephine Hoffheinz" userId="e0f5c9e3-43ea-4b53-8ebb-53a75749d87d" providerId="ADAL" clId="{58870858-8D26-1D4C-8DBB-B6938178930F}" dt="2023-03-30T12:06:31.992" v="1266" actId="207"/>
        <pc:sldMasterMkLst>
          <pc:docMk/>
          <pc:sldMasterMk cId="3571240666" sldId="2147483730"/>
        </pc:sldMasterMkLst>
        <pc:sldLayoutChg chg="addSp modSp add del mod">
          <pc:chgData name="Josephine Hoffheinz" userId="e0f5c9e3-43ea-4b53-8ebb-53a75749d87d" providerId="ADAL" clId="{58870858-8D26-1D4C-8DBB-B6938178930F}" dt="2023-03-21T17:41:22.100" v="853" actId="2696"/>
          <pc:sldLayoutMkLst>
            <pc:docMk/>
            <pc:sldMasterMk cId="3571240666" sldId="2147483730"/>
            <pc:sldLayoutMk cId="3057689351" sldId="2147483746"/>
          </pc:sldLayoutMkLst>
          <pc:spChg chg="add mod">
            <ac:chgData name="Josephine Hoffheinz" userId="e0f5c9e3-43ea-4b53-8ebb-53a75749d87d" providerId="ADAL" clId="{58870858-8D26-1D4C-8DBB-B6938178930F}" dt="2023-03-21T17:23:20.073" v="6" actId="1076"/>
            <ac:spMkLst>
              <pc:docMk/>
              <pc:sldMasterMk cId="3571240666" sldId="2147483730"/>
              <pc:sldLayoutMk cId="3057689351" sldId="2147483746"/>
              <ac:spMk id="3" creationId="{D1A740BB-F479-54A9-2F4E-614AC3C7FBEB}"/>
            </ac:spMkLst>
          </pc:spChg>
          <pc:spChg chg="add mod">
            <ac:chgData name="Josephine Hoffheinz" userId="e0f5c9e3-43ea-4b53-8ebb-53a75749d87d" providerId="ADAL" clId="{58870858-8D26-1D4C-8DBB-B6938178930F}" dt="2023-03-21T17:23:02.334" v="5" actId="167"/>
            <ac:spMkLst>
              <pc:docMk/>
              <pc:sldMasterMk cId="3571240666" sldId="2147483730"/>
              <pc:sldLayoutMk cId="3057689351" sldId="2147483746"/>
              <ac:spMk id="6" creationId="{B833BD00-88BA-C063-24E2-EA403D297E97}"/>
            </ac:spMkLst>
          </pc:spChg>
          <pc:spChg chg="add mod">
            <ac:chgData name="Josephine Hoffheinz" userId="e0f5c9e3-43ea-4b53-8ebb-53a75749d87d" providerId="ADAL" clId="{58870858-8D26-1D4C-8DBB-B6938178930F}" dt="2023-03-21T17:24:02.334" v="42" actId="20577"/>
            <ac:spMkLst>
              <pc:docMk/>
              <pc:sldMasterMk cId="3571240666" sldId="2147483730"/>
              <pc:sldLayoutMk cId="3057689351" sldId="2147483746"/>
              <ac:spMk id="7" creationId="{F3E41B1E-12EE-2A1E-180E-433A51AA4419}"/>
            </ac:spMkLst>
          </pc:spChg>
          <pc:spChg chg="add mod">
            <ac:chgData name="Josephine Hoffheinz" userId="e0f5c9e3-43ea-4b53-8ebb-53a75749d87d" providerId="ADAL" clId="{58870858-8D26-1D4C-8DBB-B6938178930F}" dt="2023-03-21T17:23:32.572" v="10" actId="1076"/>
            <ac:spMkLst>
              <pc:docMk/>
              <pc:sldMasterMk cId="3571240666" sldId="2147483730"/>
              <pc:sldLayoutMk cId="3057689351" sldId="2147483746"/>
              <ac:spMk id="10" creationId="{E3691791-FC3A-4614-3E97-C49028C6EA2E}"/>
            </ac:spMkLst>
          </pc:spChg>
          <pc:spChg chg="mod">
            <ac:chgData name="Josephine Hoffheinz" userId="e0f5c9e3-43ea-4b53-8ebb-53a75749d87d" providerId="ADAL" clId="{58870858-8D26-1D4C-8DBB-B6938178930F}" dt="2023-03-21T17:23:55.419" v="23" actId="20577"/>
            <ac:spMkLst>
              <pc:docMk/>
              <pc:sldMasterMk cId="3571240666" sldId="2147483730"/>
              <pc:sldLayoutMk cId="3057689351" sldId="2147483746"/>
              <ac:spMk id="12" creationId="{AE82F957-4C8F-141D-8431-E3D99A36774C}"/>
            </ac:spMkLst>
          </pc:spChg>
          <pc:spChg chg="mod">
            <ac:chgData name="Josephine Hoffheinz" userId="e0f5c9e3-43ea-4b53-8ebb-53a75749d87d" providerId="ADAL" clId="{58870858-8D26-1D4C-8DBB-B6938178930F}" dt="2023-03-21T17:22:53.223" v="1" actId="1076"/>
            <ac:spMkLst>
              <pc:docMk/>
              <pc:sldMasterMk cId="3571240666" sldId="2147483730"/>
              <pc:sldLayoutMk cId="3057689351" sldId="2147483746"/>
              <ac:spMk id="16" creationId="{8F0FF266-318F-379D-3012-6C87F77299BE}"/>
            </ac:spMkLst>
          </pc:spChg>
        </pc:sldLayoutChg>
        <pc:sldLayoutChg chg="add del">
          <pc:chgData name="Josephine Hoffheinz" userId="e0f5c9e3-43ea-4b53-8ebb-53a75749d87d" providerId="ADAL" clId="{58870858-8D26-1D4C-8DBB-B6938178930F}" dt="2023-03-21T17:42:02.800" v="864" actId="2696"/>
          <pc:sldLayoutMkLst>
            <pc:docMk/>
            <pc:sldMasterMk cId="3571240666" sldId="2147483730"/>
            <pc:sldLayoutMk cId="2667900124" sldId="2147483747"/>
          </pc:sldLayoutMkLst>
        </pc:sldLayoutChg>
        <pc:sldLayoutChg chg="modSp mod">
          <pc:chgData name="Josephine Hoffheinz" userId="e0f5c9e3-43ea-4b53-8ebb-53a75749d87d" providerId="ADAL" clId="{58870858-8D26-1D4C-8DBB-B6938178930F}" dt="2023-03-24T12:37:36.435" v="931" actId="113"/>
          <pc:sldLayoutMkLst>
            <pc:docMk/>
            <pc:sldMasterMk cId="3571240666" sldId="2147483730"/>
            <pc:sldLayoutMk cId="931680250" sldId="2147483759"/>
          </pc:sldLayoutMkLst>
          <pc:spChg chg="mod">
            <ac:chgData name="Josephine Hoffheinz" userId="e0f5c9e3-43ea-4b53-8ebb-53a75749d87d" providerId="ADAL" clId="{58870858-8D26-1D4C-8DBB-B6938178930F}" dt="2023-03-24T12:37:20.101" v="929" actId="403"/>
            <ac:spMkLst>
              <pc:docMk/>
              <pc:sldMasterMk cId="3571240666" sldId="2147483730"/>
              <pc:sldLayoutMk cId="931680250" sldId="2147483759"/>
              <ac:spMk id="10" creationId="{90EBAD93-E633-40B7-8565-088C474E440A}"/>
            </ac:spMkLst>
          </pc:spChg>
          <pc:spChg chg="mod">
            <ac:chgData name="Josephine Hoffheinz" userId="e0f5c9e3-43ea-4b53-8ebb-53a75749d87d" providerId="ADAL" clId="{58870858-8D26-1D4C-8DBB-B6938178930F}" dt="2023-03-24T12:37:36.435" v="931" actId="113"/>
            <ac:spMkLst>
              <pc:docMk/>
              <pc:sldMasterMk cId="3571240666" sldId="2147483730"/>
              <pc:sldLayoutMk cId="931680250" sldId="2147483759"/>
              <ac:spMk id="13" creationId="{9F239F00-7B1E-4DEC-AA92-A70B4E9F6EAC}"/>
            </ac:spMkLst>
          </pc:spChg>
          <pc:cxnChg chg="mod">
            <ac:chgData name="Josephine Hoffheinz" userId="e0f5c9e3-43ea-4b53-8ebb-53a75749d87d" providerId="ADAL" clId="{58870858-8D26-1D4C-8DBB-B6938178930F}" dt="2023-03-21T17:25:55.904" v="130" actId="1037"/>
            <ac:cxnSpMkLst>
              <pc:docMk/>
              <pc:sldMasterMk cId="3571240666" sldId="2147483730"/>
              <pc:sldLayoutMk cId="931680250" sldId="2147483759"/>
              <ac:cxnSpMk id="6" creationId="{310CD11D-924A-4D4C-9837-D76D3FDBBB31}"/>
            </ac:cxnSpMkLst>
          </pc:cxnChg>
        </pc:sldLayoutChg>
        <pc:sldLayoutChg chg="addSp delSp modSp mod">
          <pc:chgData name="Josephine Hoffheinz" userId="e0f5c9e3-43ea-4b53-8ebb-53a75749d87d" providerId="ADAL" clId="{58870858-8D26-1D4C-8DBB-B6938178930F}" dt="2023-03-24T12:38:09.158" v="937" actId="403"/>
          <pc:sldLayoutMkLst>
            <pc:docMk/>
            <pc:sldMasterMk cId="3571240666" sldId="2147483730"/>
            <pc:sldLayoutMk cId="3494712236" sldId="2147483760"/>
          </pc:sldLayoutMkLst>
          <pc:spChg chg="add mod">
            <ac:chgData name="Josephine Hoffheinz" userId="e0f5c9e3-43ea-4b53-8ebb-53a75749d87d" providerId="ADAL" clId="{58870858-8D26-1D4C-8DBB-B6938178930F}" dt="2023-03-24T12:38:03.706" v="935" actId="113"/>
            <ac:spMkLst>
              <pc:docMk/>
              <pc:sldMasterMk cId="3571240666" sldId="2147483730"/>
              <pc:sldLayoutMk cId="3494712236" sldId="2147483760"/>
              <ac:spMk id="2" creationId="{BE78DE13-63E2-9E41-3699-165CE6FF35F5}"/>
            </ac:spMkLst>
          </pc:spChg>
          <pc:spChg chg="add del mod">
            <ac:chgData name="Josephine Hoffheinz" userId="e0f5c9e3-43ea-4b53-8ebb-53a75749d87d" providerId="ADAL" clId="{58870858-8D26-1D4C-8DBB-B6938178930F}" dt="2023-03-21T17:28:20.378" v="198" actId="478"/>
            <ac:spMkLst>
              <pc:docMk/>
              <pc:sldMasterMk cId="3571240666" sldId="2147483730"/>
              <pc:sldLayoutMk cId="3494712236" sldId="2147483760"/>
              <ac:spMk id="4" creationId="{9C7DEC60-F04E-5B12-E8D7-DDE5EB5E84F0}"/>
            </ac:spMkLst>
          </pc:spChg>
          <pc:spChg chg="del mod">
            <ac:chgData name="Josephine Hoffheinz" userId="e0f5c9e3-43ea-4b53-8ebb-53a75749d87d" providerId="ADAL" clId="{58870858-8D26-1D4C-8DBB-B6938178930F}" dt="2023-03-21T17:28:34.368" v="204" actId="478"/>
            <ac:spMkLst>
              <pc:docMk/>
              <pc:sldMasterMk cId="3571240666" sldId="2147483730"/>
              <pc:sldLayoutMk cId="3494712236" sldId="2147483760"/>
              <ac:spMk id="8" creationId="{6BA3C8C5-A0A2-428F-988A-5BC25CC52955}"/>
            </ac:spMkLst>
          </pc:spChg>
          <pc:spChg chg="add mod">
            <ac:chgData name="Josephine Hoffheinz" userId="e0f5c9e3-43ea-4b53-8ebb-53a75749d87d" providerId="ADAL" clId="{58870858-8D26-1D4C-8DBB-B6938178930F}" dt="2023-03-24T12:38:09.158" v="937" actId="403"/>
            <ac:spMkLst>
              <pc:docMk/>
              <pc:sldMasterMk cId="3571240666" sldId="2147483730"/>
              <pc:sldLayoutMk cId="3494712236" sldId="2147483760"/>
              <ac:spMk id="9" creationId="{A687FC9B-3C73-599B-BCD4-A017F6123032}"/>
            </ac:spMkLst>
          </pc:spChg>
          <pc:spChg chg="mod">
            <ac:chgData name="Josephine Hoffheinz" userId="e0f5c9e3-43ea-4b53-8ebb-53a75749d87d" providerId="ADAL" clId="{58870858-8D26-1D4C-8DBB-B6938178930F}" dt="2023-03-24T12:37:53.109" v="934" actId="403"/>
            <ac:spMkLst>
              <pc:docMk/>
              <pc:sldMasterMk cId="3571240666" sldId="2147483730"/>
              <pc:sldLayoutMk cId="3494712236" sldId="2147483760"/>
              <ac:spMk id="10" creationId="{90EBAD93-E633-40B7-8565-088C474E440A}"/>
            </ac:spMkLst>
          </pc:spChg>
          <pc:spChg chg="mod">
            <ac:chgData name="Josephine Hoffheinz" userId="e0f5c9e3-43ea-4b53-8ebb-53a75749d87d" providerId="ADAL" clId="{58870858-8D26-1D4C-8DBB-B6938178930F}" dt="2023-03-24T12:37:48.532" v="932" actId="113"/>
            <ac:spMkLst>
              <pc:docMk/>
              <pc:sldMasterMk cId="3571240666" sldId="2147483730"/>
              <pc:sldLayoutMk cId="3494712236" sldId="2147483760"/>
              <ac:spMk id="13" creationId="{9F239F00-7B1E-4DEC-AA92-A70B4E9F6EAC}"/>
            </ac:spMkLst>
          </pc:spChg>
          <pc:picChg chg="add del mod">
            <ac:chgData name="Josephine Hoffheinz" userId="e0f5c9e3-43ea-4b53-8ebb-53a75749d87d" providerId="ADAL" clId="{58870858-8D26-1D4C-8DBB-B6938178930F}" dt="2023-03-21T17:28:50.809" v="210" actId="478"/>
            <ac:picMkLst>
              <pc:docMk/>
              <pc:sldMasterMk cId="3571240666" sldId="2147483730"/>
              <pc:sldLayoutMk cId="3494712236" sldId="2147483760"/>
              <ac:picMk id="11" creationId="{96EF48B4-6643-4431-2FA3-34DCD3E610FC}"/>
            </ac:picMkLst>
          </pc:picChg>
          <pc:cxnChg chg="add mod">
            <ac:chgData name="Josephine Hoffheinz" userId="e0f5c9e3-43ea-4b53-8ebb-53a75749d87d" providerId="ADAL" clId="{58870858-8D26-1D4C-8DBB-B6938178930F}" dt="2023-03-21T17:29:53.823" v="284" actId="1076"/>
            <ac:cxnSpMkLst>
              <pc:docMk/>
              <pc:sldMasterMk cId="3571240666" sldId="2147483730"/>
              <pc:sldLayoutMk cId="3494712236" sldId="2147483760"/>
              <ac:cxnSpMk id="3" creationId="{575BF800-64A9-C04D-F508-8C58F9121261}"/>
            </ac:cxnSpMkLst>
          </pc:cxnChg>
          <pc:cxnChg chg="add del mod">
            <ac:chgData name="Josephine Hoffheinz" userId="e0f5c9e3-43ea-4b53-8ebb-53a75749d87d" providerId="ADAL" clId="{58870858-8D26-1D4C-8DBB-B6938178930F}" dt="2023-03-21T17:28:20.378" v="198" actId="478"/>
            <ac:cxnSpMkLst>
              <pc:docMk/>
              <pc:sldMasterMk cId="3571240666" sldId="2147483730"/>
              <pc:sldLayoutMk cId="3494712236" sldId="2147483760"/>
              <ac:cxnSpMk id="5" creationId="{B3391687-BDBB-226B-63ED-95F6751F7A19}"/>
            </ac:cxnSpMkLst>
          </pc:cxnChg>
          <pc:cxnChg chg="mod">
            <ac:chgData name="Josephine Hoffheinz" userId="e0f5c9e3-43ea-4b53-8ebb-53a75749d87d" providerId="ADAL" clId="{58870858-8D26-1D4C-8DBB-B6938178930F}" dt="2023-03-21T17:29:42.294" v="280" actId="1076"/>
            <ac:cxnSpMkLst>
              <pc:docMk/>
              <pc:sldMasterMk cId="3571240666" sldId="2147483730"/>
              <pc:sldLayoutMk cId="3494712236" sldId="2147483760"/>
              <ac:cxnSpMk id="6" creationId="{91962625-A39D-9242-89EA-5052E4465766}"/>
            </ac:cxnSpMkLst>
          </pc:cxnChg>
        </pc:sldLayoutChg>
        <pc:sldLayoutChg chg="addSp delSp modSp mod">
          <pc:chgData name="Josephine Hoffheinz" userId="e0f5c9e3-43ea-4b53-8ebb-53a75749d87d" providerId="ADAL" clId="{58870858-8D26-1D4C-8DBB-B6938178930F}" dt="2023-03-24T12:39:42.900" v="1013" actId="403"/>
          <pc:sldLayoutMkLst>
            <pc:docMk/>
            <pc:sldMasterMk cId="3571240666" sldId="2147483730"/>
            <pc:sldLayoutMk cId="2216091440" sldId="2147483761"/>
          </pc:sldLayoutMkLst>
          <pc:spChg chg="add del mod">
            <ac:chgData name="Josephine Hoffheinz" userId="e0f5c9e3-43ea-4b53-8ebb-53a75749d87d" providerId="ADAL" clId="{58870858-8D26-1D4C-8DBB-B6938178930F}" dt="2023-03-21T17:35:55.080" v="622" actId="478"/>
            <ac:spMkLst>
              <pc:docMk/>
              <pc:sldMasterMk cId="3571240666" sldId="2147483730"/>
              <pc:sldLayoutMk cId="2216091440" sldId="2147483761"/>
              <ac:spMk id="3" creationId="{E07B0564-D739-DBD6-19A3-5EAE9089048E}"/>
            </ac:spMkLst>
          </pc:spChg>
          <pc:spChg chg="add mod">
            <ac:chgData name="Josephine Hoffheinz" userId="e0f5c9e3-43ea-4b53-8ebb-53a75749d87d" providerId="ADAL" clId="{58870858-8D26-1D4C-8DBB-B6938178930F}" dt="2023-03-24T12:39:08.102" v="987" actId="113"/>
            <ac:spMkLst>
              <pc:docMk/>
              <pc:sldMasterMk cId="3571240666" sldId="2147483730"/>
              <pc:sldLayoutMk cId="2216091440" sldId="2147483761"/>
              <ac:spMk id="4" creationId="{AE91345C-C5A3-3833-5DCD-72889AF0D7F3}"/>
            </ac:spMkLst>
          </pc:spChg>
          <pc:spChg chg="del">
            <ac:chgData name="Josephine Hoffheinz" userId="e0f5c9e3-43ea-4b53-8ebb-53a75749d87d" providerId="ADAL" clId="{58870858-8D26-1D4C-8DBB-B6938178930F}" dt="2023-03-21T17:35:33.920" v="601" actId="478"/>
            <ac:spMkLst>
              <pc:docMk/>
              <pc:sldMasterMk cId="3571240666" sldId="2147483730"/>
              <pc:sldLayoutMk cId="2216091440" sldId="2147483761"/>
              <ac:spMk id="8" creationId="{6BA3C8C5-A0A2-428F-988A-5BC25CC52955}"/>
            </ac:spMkLst>
          </pc:spChg>
          <pc:spChg chg="add mod">
            <ac:chgData name="Josephine Hoffheinz" userId="e0f5c9e3-43ea-4b53-8ebb-53a75749d87d" providerId="ADAL" clId="{58870858-8D26-1D4C-8DBB-B6938178930F}" dt="2023-03-24T12:39:42.900" v="1013" actId="403"/>
            <ac:spMkLst>
              <pc:docMk/>
              <pc:sldMasterMk cId="3571240666" sldId="2147483730"/>
              <pc:sldLayoutMk cId="2216091440" sldId="2147483761"/>
              <ac:spMk id="9" creationId="{312B3D34-0946-1CB2-CD3C-CA7CE87FF1CB}"/>
            </ac:spMkLst>
          </pc:spChg>
          <pc:spChg chg="mod">
            <ac:chgData name="Josephine Hoffheinz" userId="e0f5c9e3-43ea-4b53-8ebb-53a75749d87d" providerId="ADAL" clId="{58870858-8D26-1D4C-8DBB-B6938178930F}" dt="2023-03-24T12:39:13.339" v="989" actId="403"/>
            <ac:spMkLst>
              <pc:docMk/>
              <pc:sldMasterMk cId="3571240666" sldId="2147483730"/>
              <pc:sldLayoutMk cId="2216091440" sldId="2147483761"/>
              <ac:spMk id="10" creationId="{90EBAD93-E633-40B7-8565-088C474E440A}"/>
            </ac:spMkLst>
          </pc:spChg>
          <pc:spChg chg="mod">
            <ac:chgData name="Josephine Hoffheinz" userId="e0f5c9e3-43ea-4b53-8ebb-53a75749d87d" providerId="ADAL" clId="{58870858-8D26-1D4C-8DBB-B6938178930F}" dt="2023-03-24T12:39:35.695" v="1011" actId="404"/>
            <ac:spMkLst>
              <pc:docMk/>
              <pc:sldMasterMk cId="3571240666" sldId="2147483730"/>
              <pc:sldLayoutMk cId="2216091440" sldId="2147483761"/>
              <ac:spMk id="13" creationId="{9F239F00-7B1E-4DEC-AA92-A70B4E9F6EAC}"/>
            </ac:spMkLst>
          </pc:spChg>
          <pc:picChg chg="add del mod">
            <ac:chgData name="Josephine Hoffheinz" userId="e0f5c9e3-43ea-4b53-8ebb-53a75749d87d" providerId="ADAL" clId="{58870858-8D26-1D4C-8DBB-B6938178930F}" dt="2023-03-21T17:36:05.605" v="623" actId="478"/>
            <ac:picMkLst>
              <pc:docMk/>
              <pc:sldMasterMk cId="3571240666" sldId="2147483730"/>
              <pc:sldLayoutMk cId="2216091440" sldId="2147483761"/>
              <ac:picMk id="2" creationId="{364D5396-A62A-E482-DD39-61EA072431F1}"/>
            </ac:picMkLst>
          </pc:picChg>
          <pc:cxnChg chg="add mod">
            <ac:chgData name="Josephine Hoffheinz" userId="e0f5c9e3-43ea-4b53-8ebb-53a75749d87d" providerId="ADAL" clId="{58870858-8D26-1D4C-8DBB-B6938178930F}" dt="2023-03-24T12:39:28.537" v="1010" actId="1036"/>
            <ac:cxnSpMkLst>
              <pc:docMk/>
              <pc:sldMasterMk cId="3571240666" sldId="2147483730"/>
              <pc:sldLayoutMk cId="2216091440" sldId="2147483761"/>
              <ac:cxnSpMk id="5" creationId="{76666BC9-82C9-F320-7BA1-EA920662DDFC}"/>
            </ac:cxnSpMkLst>
          </pc:cxnChg>
        </pc:sldLayoutChg>
        <pc:sldLayoutChg chg="delSp modSp mod">
          <pc:chgData name="Josephine Hoffheinz" userId="e0f5c9e3-43ea-4b53-8ebb-53a75749d87d" providerId="ADAL" clId="{58870858-8D26-1D4C-8DBB-B6938178930F}" dt="2023-03-30T12:06:31.992" v="1266" actId="207"/>
          <pc:sldLayoutMkLst>
            <pc:docMk/>
            <pc:sldMasterMk cId="3571240666" sldId="2147483730"/>
            <pc:sldLayoutMk cId="1849521940" sldId="2147483765"/>
          </pc:sldLayoutMkLst>
          <pc:spChg chg="mod">
            <ac:chgData name="Josephine Hoffheinz" userId="e0f5c9e3-43ea-4b53-8ebb-53a75749d87d" providerId="ADAL" clId="{58870858-8D26-1D4C-8DBB-B6938178930F}" dt="2023-03-30T12:06:31.992" v="1266" actId="207"/>
            <ac:spMkLst>
              <pc:docMk/>
              <pc:sldMasterMk cId="3571240666" sldId="2147483730"/>
              <pc:sldLayoutMk cId="1849521940" sldId="2147483765"/>
              <ac:spMk id="10" creationId="{90EBAD93-E633-40B7-8565-088C474E440A}"/>
            </ac:spMkLst>
          </pc:spChg>
          <pc:spChg chg="del mod">
            <ac:chgData name="Josephine Hoffheinz" userId="e0f5c9e3-43ea-4b53-8ebb-53a75749d87d" providerId="ADAL" clId="{58870858-8D26-1D4C-8DBB-B6938178930F}" dt="2023-03-30T12:02:57.383" v="1213" actId="478"/>
            <ac:spMkLst>
              <pc:docMk/>
              <pc:sldMasterMk cId="3571240666" sldId="2147483730"/>
              <pc:sldLayoutMk cId="1849521940" sldId="2147483765"/>
              <ac:spMk id="13" creationId="{9F239F00-7B1E-4DEC-AA92-A70B4E9F6EAC}"/>
            </ac:spMkLst>
          </pc:spChg>
        </pc:sldLayoutChg>
        <pc:sldLayoutChg chg="modSp add mod modTransition">
          <pc:chgData name="Josephine Hoffheinz" userId="e0f5c9e3-43ea-4b53-8ebb-53a75749d87d" providerId="ADAL" clId="{58870858-8D26-1D4C-8DBB-B6938178930F}" dt="2023-03-30T09:42:43.197" v="1065" actId="20577"/>
          <pc:sldLayoutMkLst>
            <pc:docMk/>
            <pc:sldMasterMk cId="3571240666" sldId="2147483730"/>
            <pc:sldLayoutMk cId="2373750251" sldId="2147483775"/>
          </pc:sldLayoutMkLst>
          <pc:spChg chg="mod">
            <ac:chgData name="Josephine Hoffheinz" userId="e0f5c9e3-43ea-4b53-8ebb-53a75749d87d" providerId="ADAL" clId="{58870858-8D26-1D4C-8DBB-B6938178930F}" dt="2023-03-24T12:38:46.496" v="985" actId="403"/>
            <ac:spMkLst>
              <pc:docMk/>
              <pc:sldMasterMk cId="3571240666" sldId="2147483730"/>
              <pc:sldLayoutMk cId="2373750251" sldId="2147483775"/>
              <ac:spMk id="10" creationId="{90EBAD93-E633-40B7-8565-088C474E440A}"/>
            </ac:spMkLst>
          </pc:spChg>
          <pc:spChg chg="mod">
            <ac:chgData name="Josephine Hoffheinz" userId="e0f5c9e3-43ea-4b53-8ebb-53a75749d87d" providerId="ADAL" clId="{58870858-8D26-1D4C-8DBB-B6938178930F}" dt="2023-03-30T09:42:43.197" v="1065" actId="20577"/>
            <ac:spMkLst>
              <pc:docMk/>
              <pc:sldMasterMk cId="3571240666" sldId="2147483730"/>
              <pc:sldLayoutMk cId="2373750251" sldId="2147483775"/>
              <ac:spMk id="13" creationId="{9F239F00-7B1E-4DEC-AA92-A70B4E9F6EAC}"/>
            </ac:spMkLst>
          </pc:spChg>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A9692088-6A06-4AE1-BA25-2F7999B05D6B}"/>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a:extLst>
              <a:ext uri="{FF2B5EF4-FFF2-40B4-BE49-F238E27FC236}">
                <a16:creationId xmlns:a16="http://schemas.microsoft.com/office/drawing/2014/main" id="{9ED2B881-AC31-4914-8225-6C2CB763506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058C43C-A5B3-40C8-BE1C-4F42044117BF}" type="datetimeFigureOut">
              <a:rPr lang="de-DE" smtClean="0"/>
              <a:t>13.04.23</a:t>
            </a:fld>
            <a:endParaRPr lang="de-DE"/>
          </a:p>
        </p:txBody>
      </p:sp>
      <p:sp>
        <p:nvSpPr>
          <p:cNvPr id="4" name="Fußzeilenplatzhalter 3">
            <a:extLst>
              <a:ext uri="{FF2B5EF4-FFF2-40B4-BE49-F238E27FC236}">
                <a16:creationId xmlns:a16="http://schemas.microsoft.com/office/drawing/2014/main" id="{101A1109-1521-40E4-8BC8-0986BD533EC2}"/>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5" name="Foliennummernplatzhalter 4">
            <a:extLst>
              <a:ext uri="{FF2B5EF4-FFF2-40B4-BE49-F238E27FC236}">
                <a16:creationId xmlns:a16="http://schemas.microsoft.com/office/drawing/2014/main" id="{182D0A50-2432-46E4-9C5E-4B48B45F78F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53BFE0D-32FA-4908-8444-0A97090D9D77}" type="slidenum">
              <a:rPr lang="de-DE" smtClean="0"/>
              <a:t>‹#›</a:t>
            </a:fld>
            <a:endParaRPr lang="de-DE"/>
          </a:p>
        </p:txBody>
      </p:sp>
    </p:spTree>
    <p:extLst>
      <p:ext uri="{BB962C8B-B14F-4D97-AF65-F5344CB8AC3E}">
        <p14:creationId xmlns:p14="http://schemas.microsoft.com/office/powerpoint/2010/main" val="38447816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4D93893-BC2E-4FE2-866B-40B72D1FBAB0}" type="datetimeFigureOut">
              <a:rPr lang="de-DE" smtClean="0"/>
              <a:t>13.04.23</a:t>
            </a:fld>
            <a:endParaRPr lang="de-DE"/>
          </a:p>
        </p:txBody>
      </p:sp>
      <p:sp>
        <p:nvSpPr>
          <p:cNvPr id="4" name="Folienbildplatzhalter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C37A652-34C5-4E86-9D64-B9C94CF5DE4C}" type="slidenum">
              <a:rPr lang="de-DE" smtClean="0"/>
              <a:t>‹#›</a:t>
            </a:fld>
            <a:endParaRPr lang="de-DE"/>
          </a:p>
        </p:txBody>
      </p:sp>
    </p:spTree>
    <p:extLst>
      <p:ext uri="{BB962C8B-B14F-4D97-AF65-F5344CB8AC3E}">
        <p14:creationId xmlns:p14="http://schemas.microsoft.com/office/powerpoint/2010/main" val="13839409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hyperlink" Target="mailto:hello@ekipa.de"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2_Cover">
    <p:spTree>
      <p:nvGrpSpPr>
        <p:cNvPr id="1" name=""/>
        <p:cNvGrpSpPr/>
        <p:nvPr/>
      </p:nvGrpSpPr>
      <p:grpSpPr>
        <a:xfrm>
          <a:off x="0" y="0"/>
          <a:ext cx="0" cy="0"/>
          <a:chOff x="0" y="0"/>
          <a:chExt cx="0" cy="0"/>
        </a:xfrm>
      </p:grpSpPr>
      <p:sp>
        <p:nvSpPr>
          <p:cNvPr id="11" name="AutoShape 4">
            <a:extLst>
              <a:ext uri="{FF2B5EF4-FFF2-40B4-BE49-F238E27FC236}">
                <a16:creationId xmlns:a16="http://schemas.microsoft.com/office/drawing/2014/main" id="{1131BA31-8C8C-41AC-B30C-D3A0015254F5}"/>
              </a:ext>
            </a:extLst>
          </p:cNvPr>
          <p:cNvSpPr>
            <a:spLocks noChangeAspect="1" noChangeArrowheads="1"/>
          </p:cNvSpPr>
          <p:nvPr userDrawn="1"/>
        </p:nvSpPr>
        <p:spPr bwMode="auto">
          <a:xfrm>
            <a:off x="2763818" y="4523130"/>
            <a:ext cx="167288" cy="396533"/>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21920" tIns="60960" rIns="121920" bIns="60960" numCol="1" anchor="t" anchorCtr="0" compatLnSpc="1">
            <a:prstTxWarp prst="textNoShape">
              <a:avLst/>
            </a:prstTxWarp>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de-DE" sz="2400" b="0" i="0" u="none" strike="noStrike" kern="1200" cap="none" spc="0" normalizeH="0" baseline="0" noProof="0">
              <a:ln>
                <a:noFill/>
              </a:ln>
              <a:solidFill>
                <a:prstClr val="black"/>
              </a:solidFill>
              <a:effectLst/>
              <a:uLnTx/>
              <a:uFillTx/>
              <a:latin typeface="Segoe UI" panose="020B0502040204020203" pitchFamily="34" charset="0"/>
              <a:ea typeface="+mn-ea"/>
              <a:cs typeface="Segoe UI" panose="020B0502040204020203" pitchFamily="34" charset="0"/>
            </a:endParaRPr>
          </a:p>
        </p:txBody>
      </p:sp>
      <p:sp>
        <p:nvSpPr>
          <p:cNvPr id="12" name="AutoShape 6">
            <a:extLst>
              <a:ext uri="{FF2B5EF4-FFF2-40B4-BE49-F238E27FC236}">
                <a16:creationId xmlns:a16="http://schemas.microsoft.com/office/drawing/2014/main" id="{B9417A91-9FD5-4F78-8D82-33763CEC8A8E}"/>
              </a:ext>
            </a:extLst>
          </p:cNvPr>
          <p:cNvSpPr>
            <a:spLocks noChangeAspect="1" noChangeArrowheads="1"/>
          </p:cNvSpPr>
          <p:nvPr userDrawn="1"/>
        </p:nvSpPr>
        <p:spPr bwMode="auto">
          <a:xfrm>
            <a:off x="3343275" y="4368800"/>
            <a:ext cx="171450" cy="4064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21920" tIns="60960" rIns="121920" bIns="60960" numCol="1" anchor="t" anchorCtr="0" compatLnSpc="1">
            <a:prstTxWarp prst="textNoShape">
              <a:avLst/>
            </a:prstTxWarp>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de-DE" sz="2400" b="0" i="0" u="none" strike="noStrike" kern="1200" cap="none" spc="0" normalizeH="0" baseline="0" noProof="0">
              <a:ln>
                <a:noFill/>
              </a:ln>
              <a:solidFill>
                <a:prstClr val="black"/>
              </a:solidFill>
              <a:effectLst/>
              <a:uLnTx/>
              <a:uFillTx/>
              <a:latin typeface="Segoe UI" panose="020B0502040204020203" pitchFamily="34" charset="0"/>
              <a:ea typeface="+mn-ea"/>
              <a:cs typeface="Segoe UI" panose="020B0502040204020203" pitchFamily="34" charset="0"/>
            </a:endParaRPr>
          </a:p>
        </p:txBody>
      </p:sp>
      <p:sp>
        <p:nvSpPr>
          <p:cNvPr id="15" name="Textfeld 14">
            <a:extLst>
              <a:ext uri="{FF2B5EF4-FFF2-40B4-BE49-F238E27FC236}">
                <a16:creationId xmlns:a16="http://schemas.microsoft.com/office/drawing/2014/main" id="{065937B7-1DAB-C64F-B5CF-696F5FAC9DCC}"/>
              </a:ext>
            </a:extLst>
          </p:cNvPr>
          <p:cNvSpPr txBox="1"/>
          <p:nvPr userDrawn="1"/>
        </p:nvSpPr>
        <p:spPr>
          <a:xfrm>
            <a:off x="424816" y="3697982"/>
            <a:ext cx="6008361" cy="1077218"/>
          </a:xfrm>
          <a:prstGeom prst="rect">
            <a:avLst/>
          </a:prstGeom>
          <a:noFill/>
        </p:spPr>
        <p:txBody>
          <a:bodyPr wrap="square" rtlCol="0">
            <a:spAutoFit/>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de-DE" sz="3200" b="0" i="0" spc="400" dirty="0">
                <a:solidFill>
                  <a:srgbClr val="017CC1"/>
                </a:solidFill>
                <a:latin typeface="Segoe UI" panose="020B0502040204020203" pitchFamily="34" charset="0"/>
                <a:cs typeface="Segoe UI" panose="020B0502040204020203" pitchFamily="34" charset="0"/>
              </a:rPr>
              <a:t>SUBMISSION TEMPLATE</a:t>
            </a:r>
          </a:p>
          <a:p>
            <a:pPr marL="0" marR="0" lvl="0" indent="0" algn="ctr" defTabSz="1219170" rtl="0" eaLnBrk="1" fontAlgn="auto" latinLnBrk="0" hangingPunct="1">
              <a:lnSpc>
                <a:spcPct val="100000"/>
              </a:lnSpc>
              <a:spcBef>
                <a:spcPts val="0"/>
              </a:spcBef>
              <a:spcAft>
                <a:spcPts val="0"/>
              </a:spcAft>
              <a:buClrTx/>
              <a:buSzTx/>
              <a:buFontTx/>
              <a:buNone/>
              <a:tabLst/>
              <a:defRPr/>
            </a:pPr>
            <a:endParaRPr lang="de-DE" sz="3200" b="0" i="0" spc="0" dirty="0">
              <a:solidFill>
                <a:srgbClr val="F59B23"/>
              </a:solidFill>
              <a:highlight>
                <a:srgbClr val="FFFF00"/>
              </a:highlight>
              <a:latin typeface="Segoe UI" panose="020B0502040204020203" pitchFamily="34" charset="0"/>
              <a:cs typeface="Segoe UI" panose="020B0502040204020203" pitchFamily="34" charset="0"/>
            </a:endParaRPr>
          </a:p>
        </p:txBody>
      </p:sp>
      <p:pic>
        <p:nvPicPr>
          <p:cNvPr id="2" name="Picture 1" descr="Diagram&#10;&#10;Description automatically generated">
            <a:extLst>
              <a:ext uri="{FF2B5EF4-FFF2-40B4-BE49-F238E27FC236}">
                <a16:creationId xmlns:a16="http://schemas.microsoft.com/office/drawing/2014/main" id="{AF37A964-88DC-C297-787F-EB307DA707B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 y="0"/>
            <a:ext cx="6858000" cy="1905000"/>
          </a:xfrm>
          <a:prstGeom prst="rect">
            <a:avLst/>
          </a:prstGeom>
        </p:spPr>
      </p:pic>
    </p:spTree>
    <p:extLst>
      <p:ext uri="{BB962C8B-B14F-4D97-AF65-F5344CB8AC3E}">
        <p14:creationId xmlns:p14="http://schemas.microsoft.com/office/powerpoint/2010/main" val="31655373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6_Platzhalter_text">
    <p:spTree>
      <p:nvGrpSpPr>
        <p:cNvPr id="1" name=""/>
        <p:cNvGrpSpPr/>
        <p:nvPr/>
      </p:nvGrpSpPr>
      <p:grpSpPr>
        <a:xfrm>
          <a:off x="0" y="0"/>
          <a:ext cx="0" cy="0"/>
          <a:chOff x="0" y="0"/>
          <a:chExt cx="0" cy="0"/>
        </a:xfrm>
      </p:grpSpPr>
      <p:sp>
        <p:nvSpPr>
          <p:cNvPr id="8" name="Rechteck: abgerundete Ecken 7">
            <a:extLst>
              <a:ext uri="{FF2B5EF4-FFF2-40B4-BE49-F238E27FC236}">
                <a16:creationId xmlns:a16="http://schemas.microsoft.com/office/drawing/2014/main" id="{6BA3C8C5-A0A2-428F-988A-5BC25CC52955}"/>
              </a:ext>
            </a:extLst>
          </p:cNvPr>
          <p:cNvSpPr/>
          <p:nvPr userDrawn="1"/>
        </p:nvSpPr>
        <p:spPr>
          <a:xfrm>
            <a:off x="511102" y="2529633"/>
            <a:ext cx="5832938" cy="5651312"/>
          </a:xfrm>
          <a:prstGeom prst="roundRect">
            <a:avLst>
              <a:gd name="adj" fmla="val 1229"/>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latin typeface="Segoe UI" panose="020B0502040204020203" pitchFamily="34" charset="0"/>
              <a:cs typeface="Segoe UI" panose="020B0502040204020203" pitchFamily="34" charset="0"/>
            </a:endParaRPr>
          </a:p>
        </p:txBody>
      </p:sp>
      <p:sp>
        <p:nvSpPr>
          <p:cNvPr id="10" name="Textplatzhalter 46">
            <a:extLst>
              <a:ext uri="{FF2B5EF4-FFF2-40B4-BE49-F238E27FC236}">
                <a16:creationId xmlns:a16="http://schemas.microsoft.com/office/drawing/2014/main" id="{90EBAD93-E633-40B7-8565-088C474E440A}"/>
              </a:ext>
            </a:extLst>
          </p:cNvPr>
          <p:cNvSpPr>
            <a:spLocks noGrp="1"/>
          </p:cNvSpPr>
          <p:nvPr>
            <p:ph type="body" sz="quarter" idx="12" hasCustomPrompt="1"/>
          </p:nvPr>
        </p:nvSpPr>
        <p:spPr>
          <a:xfrm>
            <a:off x="511102" y="2007220"/>
            <a:ext cx="5832938" cy="6196069"/>
          </a:xfrm>
          <a:solidFill>
            <a:schemeClr val="bg1">
              <a:lumMod val="95000"/>
            </a:schemeClr>
          </a:solidFill>
        </p:spPr>
        <p:txBody>
          <a:bodyPr>
            <a:noAutofit/>
          </a:bodyPr>
          <a:lstStyle>
            <a:lvl1pPr marL="0" indent="0">
              <a:buNone/>
              <a:defRPr sz="1200">
                <a:latin typeface="Segoe UI" panose="020B0502040204020203" pitchFamily="34" charset="0"/>
                <a:cs typeface="Segoe UI" panose="020B0502040204020203" pitchFamily="34" charset="0"/>
              </a:defRPr>
            </a:lvl1pPr>
          </a:lstStyle>
          <a:p>
            <a:pPr lvl="0"/>
            <a:r>
              <a:rPr lang="de-DE"/>
              <a:t>Text hinzufügen</a:t>
            </a:r>
          </a:p>
        </p:txBody>
      </p:sp>
      <p:sp>
        <p:nvSpPr>
          <p:cNvPr id="13" name="Rechteck 12">
            <a:extLst>
              <a:ext uri="{FF2B5EF4-FFF2-40B4-BE49-F238E27FC236}">
                <a16:creationId xmlns:a16="http://schemas.microsoft.com/office/drawing/2014/main" id="{9F239F00-7B1E-4DEC-AA92-A70B4E9F6EAC}"/>
              </a:ext>
            </a:extLst>
          </p:cNvPr>
          <p:cNvSpPr/>
          <p:nvPr userDrawn="1"/>
        </p:nvSpPr>
        <p:spPr>
          <a:xfrm>
            <a:off x="2053072" y="428565"/>
            <a:ext cx="4290968" cy="923330"/>
          </a:xfrm>
          <a:prstGeom prst="rect">
            <a:avLst/>
          </a:prstGeom>
        </p:spPr>
        <p:txBody>
          <a:bodyPr wrap="square">
            <a:spAutoFit/>
          </a:bodyPr>
          <a:lstStyle/>
          <a:p>
            <a:pPr lvl="0">
              <a:defRPr/>
            </a:pPr>
            <a:r>
              <a:rPr lang="en-US" sz="1600" b="1" noProof="0">
                <a:solidFill>
                  <a:schemeClr val="tx1">
                    <a:lumMod val="75000"/>
                    <a:lumOff val="25000"/>
                  </a:schemeClr>
                </a:solidFill>
                <a:latin typeface="Segoe UI" panose="020B0502040204020203" pitchFamily="34" charset="0"/>
                <a:cs typeface="Segoe UI" panose="020B0502040204020203" pitchFamily="34" charset="0"/>
              </a:rPr>
              <a:t>PERSÖNLICHE ERFAHRUNG</a:t>
            </a:r>
            <a:endParaRPr lang="en-US" sz="1400" b="1" noProof="0">
              <a:solidFill>
                <a:schemeClr val="tx1">
                  <a:lumMod val="75000"/>
                  <a:lumOff val="25000"/>
                </a:schemeClr>
              </a:solidFill>
              <a:latin typeface="Segoe UI" panose="020B0502040204020203" pitchFamily="34" charset="0"/>
              <a:cs typeface="Segoe UI" panose="020B0502040204020203" pitchFamily="34" charset="0"/>
            </a:endParaRPr>
          </a:p>
          <a:p>
            <a:pPr lvl="0">
              <a:defRPr/>
            </a:pPr>
            <a:endParaRPr lang="en-US" sz="1400" b="0" noProof="0">
              <a:solidFill>
                <a:schemeClr val="tx1">
                  <a:lumMod val="75000"/>
                  <a:lumOff val="25000"/>
                </a:schemeClr>
              </a:solidFill>
              <a:latin typeface="Segoe UI" panose="020B0502040204020203" pitchFamily="34" charset="0"/>
              <a:cs typeface="Segoe UI" panose="020B0502040204020203" pitchFamily="34" charset="0"/>
            </a:endParaRPr>
          </a:p>
          <a:p>
            <a:pPr marL="0" marR="0" lvl="0" indent="0" algn="l" defTabSz="1219170" rtl="0" eaLnBrk="1" fontAlgn="auto" latinLnBrk="0" hangingPunct="1">
              <a:lnSpc>
                <a:spcPct val="100000"/>
              </a:lnSpc>
              <a:spcBef>
                <a:spcPts val="0"/>
              </a:spcBef>
              <a:spcAft>
                <a:spcPts val="0"/>
              </a:spcAft>
              <a:buClrTx/>
              <a:buSzTx/>
              <a:buFontTx/>
              <a:buNone/>
              <a:tabLst/>
              <a:defRPr/>
            </a:pPr>
            <a:r>
              <a:rPr lang="de-DE" sz="1200" b="0">
                <a:solidFill>
                  <a:schemeClr val="bg2">
                    <a:lumMod val="25000"/>
                  </a:schemeClr>
                </a:solidFill>
                <a:latin typeface="Segoe UI" panose="020B0502040204020203" pitchFamily="34" charset="0"/>
                <a:cs typeface="Segoe UI" panose="020B0502040204020203" pitchFamily="34" charset="0"/>
              </a:rPr>
              <a:t>Erläutert den Grund, warum dieses Problem für euch relevant ist und wie es euch betrifft.</a:t>
            </a:r>
            <a:endParaRPr lang="de-DE" sz="1400" b="1">
              <a:solidFill>
                <a:schemeClr val="tx1">
                  <a:lumMod val="75000"/>
                  <a:lumOff val="25000"/>
                </a:schemeClr>
              </a:solidFill>
              <a:latin typeface="Segoe UI" panose="020B0502040204020203" pitchFamily="34" charset="0"/>
              <a:cs typeface="Segoe UI" panose="020B0502040204020203" pitchFamily="34" charset="0"/>
            </a:endParaRPr>
          </a:p>
        </p:txBody>
      </p:sp>
      <p:cxnSp>
        <p:nvCxnSpPr>
          <p:cNvPr id="6" name="Gerade Verbindung 5">
            <a:extLst>
              <a:ext uri="{FF2B5EF4-FFF2-40B4-BE49-F238E27FC236}">
                <a16:creationId xmlns:a16="http://schemas.microsoft.com/office/drawing/2014/main" id="{91962625-A39D-9242-89EA-5052E4465766}"/>
              </a:ext>
            </a:extLst>
          </p:cNvPr>
          <p:cNvCxnSpPr>
            <a:cxnSpLocks/>
          </p:cNvCxnSpPr>
          <p:nvPr userDrawn="1"/>
        </p:nvCxnSpPr>
        <p:spPr>
          <a:xfrm>
            <a:off x="2124552" y="776711"/>
            <a:ext cx="4306065" cy="0"/>
          </a:xfrm>
          <a:prstGeom prst="line">
            <a:avLst/>
          </a:prstGeom>
          <a:ln>
            <a:solidFill>
              <a:srgbClr val="017CC1"/>
            </a:solidFill>
          </a:ln>
        </p:spPr>
        <p:style>
          <a:lnRef idx="3">
            <a:schemeClr val="accent4"/>
          </a:lnRef>
          <a:fillRef idx="0">
            <a:schemeClr val="accent4"/>
          </a:fillRef>
          <a:effectRef idx="2">
            <a:schemeClr val="accent4"/>
          </a:effectRef>
          <a:fontRef idx="minor">
            <a:schemeClr val="tx1"/>
          </a:fontRef>
        </p:style>
      </p:cxnSp>
      <p:pic>
        <p:nvPicPr>
          <p:cNvPr id="7" name="Grafik 6" descr="Ein Bild, das Pfeil enthält.&#10;&#10;Automatisch generierte Beschreibung">
            <a:extLst>
              <a:ext uri="{FF2B5EF4-FFF2-40B4-BE49-F238E27FC236}">
                <a16:creationId xmlns:a16="http://schemas.microsoft.com/office/drawing/2014/main" id="{B10E0BD8-3E87-CE27-1A62-992CCAD30D7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02771" y="154669"/>
            <a:ext cx="1404257" cy="1616771"/>
          </a:xfrm>
          <a:prstGeom prst="rect">
            <a:avLst/>
          </a:prstGeom>
        </p:spPr>
      </p:pic>
    </p:spTree>
    <p:extLst>
      <p:ext uri="{BB962C8B-B14F-4D97-AF65-F5344CB8AC3E}">
        <p14:creationId xmlns:p14="http://schemas.microsoft.com/office/powerpoint/2010/main" val="25890331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7_Platzhalter_text">
    <p:spTree>
      <p:nvGrpSpPr>
        <p:cNvPr id="1" name=""/>
        <p:cNvGrpSpPr/>
        <p:nvPr/>
      </p:nvGrpSpPr>
      <p:grpSpPr>
        <a:xfrm>
          <a:off x="0" y="0"/>
          <a:ext cx="0" cy="0"/>
          <a:chOff x="0" y="0"/>
          <a:chExt cx="0" cy="0"/>
        </a:xfrm>
      </p:grpSpPr>
      <p:sp>
        <p:nvSpPr>
          <p:cNvPr id="8" name="Rechteck: abgerundete Ecken 7">
            <a:extLst>
              <a:ext uri="{FF2B5EF4-FFF2-40B4-BE49-F238E27FC236}">
                <a16:creationId xmlns:a16="http://schemas.microsoft.com/office/drawing/2014/main" id="{6BA3C8C5-A0A2-428F-988A-5BC25CC52955}"/>
              </a:ext>
            </a:extLst>
          </p:cNvPr>
          <p:cNvSpPr/>
          <p:nvPr userDrawn="1"/>
        </p:nvSpPr>
        <p:spPr>
          <a:xfrm>
            <a:off x="511102" y="2529633"/>
            <a:ext cx="5832938" cy="5651312"/>
          </a:xfrm>
          <a:prstGeom prst="roundRect">
            <a:avLst>
              <a:gd name="adj" fmla="val 1229"/>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latin typeface="Segoe UI" panose="020B0502040204020203" pitchFamily="34" charset="0"/>
              <a:cs typeface="Segoe UI" panose="020B0502040204020203" pitchFamily="34" charset="0"/>
            </a:endParaRPr>
          </a:p>
        </p:txBody>
      </p:sp>
      <p:sp>
        <p:nvSpPr>
          <p:cNvPr id="10" name="Textplatzhalter 46">
            <a:extLst>
              <a:ext uri="{FF2B5EF4-FFF2-40B4-BE49-F238E27FC236}">
                <a16:creationId xmlns:a16="http://schemas.microsoft.com/office/drawing/2014/main" id="{90EBAD93-E633-40B7-8565-088C474E440A}"/>
              </a:ext>
            </a:extLst>
          </p:cNvPr>
          <p:cNvSpPr>
            <a:spLocks noGrp="1"/>
          </p:cNvSpPr>
          <p:nvPr>
            <p:ph type="body" sz="quarter" idx="12" hasCustomPrompt="1"/>
          </p:nvPr>
        </p:nvSpPr>
        <p:spPr>
          <a:xfrm>
            <a:off x="511102" y="2007220"/>
            <a:ext cx="5832938" cy="6196069"/>
          </a:xfrm>
          <a:solidFill>
            <a:schemeClr val="bg1">
              <a:lumMod val="95000"/>
            </a:schemeClr>
          </a:solidFill>
        </p:spPr>
        <p:txBody>
          <a:bodyPr>
            <a:noAutofit/>
          </a:bodyPr>
          <a:lstStyle>
            <a:lvl1pPr marL="0" indent="0">
              <a:buNone/>
              <a:defRPr sz="1200">
                <a:latin typeface="Segoe UI" panose="020B0502040204020203" pitchFamily="34" charset="0"/>
                <a:cs typeface="Segoe UI" panose="020B0502040204020203" pitchFamily="34" charset="0"/>
              </a:defRPr>
            </a:lvl1pPr>
          </a:lstStyle>
          <a:p>
            <a:pPr lvl="0"/>
            <a:r>
              <a:rPr lang="de-DE"/>
              <a:t>Text hinzufügen</a:t>
            </a:r>
          </a:p>
        </p:txBody>
      </p:sp>
      <p:sp>
        <p:nvSpPr>
          <p:cNvPr id="13" name="Rechteck 12">
            <a:extLst>
              <a:ext uri="{FF2B5EF4-FFF2-40B4-BE49-F238E27FC236}">
                <a16:creationId xmlns:a16="http://schemas.microsoft.com/office/drawing/2014/main" id="{9F239F00-7B1E-4DEC-AA92-A70B4E9F6EAC}"/>
              </a:ext>
            </a:extLst>
          </p:cNvPr>
          <p:cNvSpPr/>
          <p:nvPr userDrawn="1"/>
        </p:nvSpPr>
        <p:spPr>
          <a:xfrm>
            <a:off x="2053072" y="428565"/>
            <a:ext cx="4290968" cy="923330"/>
          </a:xfrm>
          <a:prstGeom prst="rect">
            <a:avLst/>
          </a:prstGeom>
        </p:spPr>
        <p:txBody>
          <a:bodyPr wrap="square">
            <a:spAutoFit/>
          </a:bodyPr>
          <a:lstStyle/>
          <a:p>
            <a:pPr lvl="0">
              <a:defRPr/>
            </a:pPr>
            <a:r>
              <a:rPr lang="en-US" sz="1600" b="1" noProof="0">
                <a:solidFill>
                  <a:schemeClr val="tx1">
                    <a:lumMod val="75000"/>
                    <a:lumOff val="25000"/>
                  </a:schemeClr>
                </a:solidFill>
                <a:latin typeface="Segoe UI" panose="020B0502040204020203" pitchFamily="34" charset="0"/>
                <a:cs typeface="Segoe UI" panose="020B0502040204020203" pitchFamily="34" charset="0"/>
              </a:rPr>
              <a:t>TECHNOLOGISCHE INNOVATION</a:t>
            </a:r>
            <a:endParaRPr lang="en-US" sz="1400" b="1" noProof="0">
              <a:solidFill>
                <a:schemeClr val="tx1">
                  <a:lumMod val="75000"/>
                  <a:lumOff val="25000"/>
                </a:schemeClr>
              </a:solidFill>
              <a:latin typeface="Segoe UI" panose="020B0502040204020203" pitchFamily="34" charset="0"/>
              <a:cs typeface="Segoe UI" panose="020B0502040204020203" pitchFamily="34" charset="0"/>
            </a:endParaRPr>
          </a:p>
          <a:p>
            <a:pPr lvl="0">
              <a:defRPr/>
            </a:pPr>
            <a:endParaRPr lang="en-US" sz="1400" b="0" noProof="0">
              <a:solidFill>
                <a:schemeClr val="tx1">
                  <a:lumMod val="75000"/>
                  <a:lumOff val="25000"/>
                </a:schemeClr>
              </a:solidFill>
              <a:latin typeface="Segoe UI" panose="020B0502040204020203" pitchFamily="34" charset="0"/>
              <a:cs typeface="Segoe UI" panose="020B0502040204020203" pitchFamily="34" charset="0"/>
            </a:endParaRPr>
          </a:p>
          <a:p>
            <a:pPr marL="0" marR="0" lvl="0" indent="0" algn="l" defTabSz="1219170" rtl="0" eaLnBrk="1" fontAlgn="auto" latinLnBrk="0" hangingPunct="1">
              <a:lnSpc>
                <a:spcPct val="100000"/>
              </a:lnSpc>
              <a:spcBef>
                <a:spcPts val="0"/>
              </a:spcBef>
              <a:spcAft>
                <a:spcPts val="0"/>
              </a:spcAft>
              <a:buClrTx/>
              <a:buSzTx/>
              <a:buFontTx/>
              <a:buNone/>
              <a:tabLst/>
              <a:defRPr/>
            </a:pPr>
            <a:r>
              <a:rPr lang="de-DE" sz="1200" b="0" noProof="0">
                <a:solidFill>
                  <a:schemeClr val="tx1">
                    <a:lumMod val="75000"/>
                    <a:lumOff val="25000"/>
                  </a:schemeClr>
                </a:solidFill>
                <a:latin typeface="Segoe UI" panose="020B0502040204020203" pitchFamily="34" charset="0"/>
                <a:cs typeface="Segoe UI" panose="020B0502040204020203" pitchFamily="34" charset="0"/>
              </a:rPr>
              <a:t>Welche Rolle spielt Technologie bei eurer Idee und wie könnt ihr mit Hilfe der Technologie etwas verändern?</a:t>
            </a:r>
            <a:endParaRPr lang="en-US" sz="1200" b="0" kern="1200" noProof="0">
              <a:solidFill>
                <a:schemeClr val="tx1">
                  <a:lumMod val="75000"/>
                  <a:lumOff val="25000"/>
                </a:schemeClr>
              </a:solidFill>
              <a:latin typeface="Segoe UI" panose="020B0502040204020203" pitchFamily="34" charset="0"/>
              <a:ea typeface="+mn-ea"/>
              <a:cs typeface="Segoe UI" panose="020B0502040204020203" pitchFamily="34" charset="0"/>
            </a:endParaRPr>
          </a:p>
        </p:txBody>
      </p:sp>
      <p:cxnSp>
        <p:nvCxnSpPr>
          <p:cNvPr id="6" name="Gerade Verbindung 5">
            <a:extLst>
              <a:ext uri="{FF2B5EF4-FFF2-40B4-BE49-F238E27FC236}">
                <a16:creationId xmlns:a16="http://schemas.microsoft.com/office/drawing/2014/main" id="{91962625-A39D-9242-89EA-5052E4465766}"/>
              </a:ext>
            </a:extLst>
          </p:cNvPr>
          <p:cNvCxnSpPr>
            <a:cxnSpLocks/>
          </p:cNvCxnSpPr>
          <p:nvPr userDrawn="1"/>
        </p:nvCxnSpPr>
        <p:spPr>
          <a:xfrm>
            <a:off x="2124552" y="776711"/>
            <a:ext cx="4306065" cy="0"/>
          </a:xfrm>
          <a:prstGeom prst="line">
            <a:avLst/>
          </a:prstGeom>
          <a:ln>
            <a:solidFill>
              <a:srgbClr val="017CC1"/>
            </a:solidFill>
          </a:ln>
        </p:spPr>
        <p:style>
          <a:lnRef idx="3">
            <a:schemeClr val="accent4"/>
          </a:lnRef>
          <a:fillRef idx="0">
            <a:schemeClr val="accent4"/>
          </a:fillRef>
          <a:effectRef idx="2">
            <a:schemeClr val="accent4"/>
          </a:effectRef>
          <a:fontRef idx="minor">
            <a:schemeClr val="tx1"/>
          </a:fontRef>
        </p:style>
      </p:cxnSp>
      <p:pic>
        <p:nvPicPr>
          <p:cNvPr id="7" name="Grafik 6" descr="Ein Bild, das Pfeil enthält.&#10;&#10;Automatisch generierte Beschreibung">
            <a:extLst>
              <a:ext uri="{FF2B5EF4-FFF2-40B4-BE49-F238E27FC236}">
                <a16:creationId xmlns:a16="http://schemas.microsoft.com/office/drawing/2014/main" id="{0F446428-48B9-13F0-2D17-DD8502D2373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02771" y="154669"/>
            <a:ext cx="1404257" cy="1616771"/>
          </a:xfrm>
          <a:prstGeom prst="rect">
            <a:avLst/>
          </a:prstGeom>
        </p:spPr>
      </p:pic>
    </p:spTree>
    <p:extLst>
      <p:ext uri="{BB962C8B-B14F-4D97-AF65-F5344CB8AC3E}">
        <p14:creationId xmlns:p14="http://schemas.microsoft.com/office/powerpoint/2010/main" val="41676323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2_Platzhalter_text">
    <p:spTree>
      <p:nvGrpSpPr>
        <p:cNvPr id="1" name=""/>
        <p:cNvGrpSpPr/>
        <p:nvPr/>
      </p:nvGrpSpPr>
      <p:grpSpPr>
        <a:xfrm>
          <a:off x="0" y="0"/>
          <a:ext cx="0" cy="0"/>
          <a:chOff x="0" y="0"/>
          <a:chExt cx="0" cy="0"/>
        </a:xfrm>
      </p:grpSpPr>
      <p:sp>
        <p:nvSpPr>
          <p:cNvPr id="8" name="Rechteck: abgerundete Ecken 7">
            <a:extLst>
              <a:ext uri="{FF2B5EF4-FFF2-40B4-BE49-F238E27FC236}">
                <a16:creationId xmlns:a16="http://schemas.microsoft.com/office/drawing/2014/main" id="{6BA3C8C5-A0A2-428F-988A-5BC25CC52955}"/>
              </a:ext>
            </a:extLst>
          </p:cNvPr>
          <p:cNvSpPr/>
          <p:nvPr userDrawn="1"/>
        </p:nvSpPr>
        <p:spPr>
          <a:xfrm>
            <a:off x="511102" y="2529633"/>
            <a:ext cx="5832938" cy="5651312"/>
          </a:xfrm>
          <a:prstGeom prst="roundRect">
            <a:avLst>
              <a:gd name="adj" fmla="val 1229"/>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latin typeface="Segoe UI" panose="020B0502040204020203" pitchFamily="34" charset="0"/>
              <a:cs typeface="Segoe UI" panose="020B0502040204020203" pitchFamily="34" charset="0"/>
            </a:endParaRPr>
          </a:p>
        </p:txBody>
      </p:sp>
      <p:sp>
        <p:nvSpPr>
          <p:cNvPr id="10" name="Textplatzhalter 46">
            <a:extLst>
              <a:ext uri="{FF2B5EF4-FFF2-40B4-BE49-F238E27FC236}">
                <a16:creationId xmlns:a16="http://schemas.microsoft.com/office/drawing/2014/main" id="{90EBAD93-E633-40B7-8565-088C474E440A}"/>
              </a:ext>
            </a:extLst>
          </p:cNvPr>
          <p:cNvSpPr>
            <a:spLocks noGrp="1"/>
          </p:cNvSpPr>
          <p:nvPr>
            <p:ph type="body" sz="quarter" idx="12" hasCustomPrompt="1"/>
          </p:nvPr>
        </p:nvSpPr>
        <p:spPr>
          <a:xfrm>
            <a:off x="511102" y="2007220"/>
            <a:ext cx="5832938" cy="6196069"/>
          </a:xfrm>
          <a:solidFill>
            <a:schemeClr val="bg1">
              <a:lumMod val="95000"/>
            </a:schemeClr>
          </a:solidFill>
        </p:spPr>
        <p:txBody>
          <a:bodyPr>
            <a:noAutofit/>
          </a:bodyPr>
          <a:lstStyle>
            <a:lvl1pPr marL="0" indent="0">
              <a:buNone/>
              <a:defRPr sz="1200">
                <a:latin typeface="Segoe UI" panose="020B0502040204020203" pitchFamily="34" charset="0"/>
                <a:cs typeface="Segoe UI" panose="020B0502040204020203" pitchFamily="34" charset="0"/>
              </a:defRPr>
            </a:lvl1pPr>
          </a:lstStyle>
          <a:p>
            <a:pPr lvl="0"/>
            <a:r>
              <a:rPr lang="de-DE"/>
              <a:t>Text hinzufügen</a:t>
            </a:r>
          </a:p>
        </p:txBody>
      </p:sp>
      <p:sp>
        <p:nvSpPr>
          <p:cNvPr id="13" name="Rechteck 12">
            <a:extLst>
              <a:ext uri="{FF2B5EF4-FFF2-40B4-BE49-F238E27FC236}">
                <a16:creationId xmlns:a16="http://schemas.microsoft.com/office/drawing/2014/main" id="{9F239F00-7B1E-4DEC-AA92-A70B4E9F6EAC}"/>
              </a:ext>
            </a:extLst>
          </p:cNvPr>
          <p:cNvSpPr/>
          <p:nvPr userDrawn="1"/>
        </p:nvSpPr>
        <p:spPr>
          <a:xfrm>
            <a:off x="2053072" y="428565"/>
            <a:ext cx="4290968" cy="738664"/>
          </a:xfrm>
          <a:prstGeom prst="rect">
            <a:avLst/>
          </a:prstGeom>
        </p:spPr>
        <p:txBody>
          <a:bodyPr wrap="square">
            <a:spAutoFit/>
          </a:bodyPr>
          <a:lstStyle/>
          <a:p>
            <a:pPr lvl="0">
              <a:defRPr/>
            </a:pPr>
            <a:r>
              <a:rPr lang="en-US" sz="1600" b="1" noProof="0">
                <a:solidFill>
                  <a:schemeClr val="tx1">
                    <a:lumMod val="75000"/>
                    <a:lumOff val="25000"/>
                  </a:schemeClr>
                </a:solidFill>
                <a:latin typeface="Segoe UI" panose="020B0502040204020203" pitchFamily="34" charset="0"/>
                <a:cs typeface="Segoe UI" panose="020B0502040204020203" pitchFamily="34" charset="0"/>
              </a:rPr>
              <a:t>ZUKUNFTSVISION</a:t>
            </a:r>
            <a:endParaRPr lang="en-US" sz="1400" b="1" noProof="0">
              <a:solidFill>
                <a:schemeClr val="tx1">
                  <a:lumMod val="75000"/>
                  <a:lumOff val="25000"/>
                </a:schemeClr>
              </a:solidFill>
              <a:latin typeface="Segoe UI" panose="020B0502040204020203" pitchFamily="34" charset="0"/>
              <a:cs typeface="Segoe UI" panose="020B0502040204020203" pitchFamily="34" charset="0"/>
            </a:endParaRPr>
          </a:p>
          <a:p>
            <a:pPr lvl="0">
              <a:defRPr/>
            </a:pPr>
            <a:endParaRPr lang="en-US" sz="1400" b="0" noProof="0">
              <a:solidFill>
                <a:schemeClr val="tx1">
                  <a:lumMod val="75000"/>
                  <a:lumOff val="25000"/>
                </a:schemeClr>
              </a:solidFill>
              <a:latin typeface="Segoe UI" panose="020B0502040204020203" pitchFamily="34" charset="0"/>
              <a:cs typeface="Segoe UI" panose="020B0502040204020203" pitchFamily="34" charset="0"/>
            </a:endParaRPr>
          </a:p>
          <a:p>
            <a:pPr marL="0" marR="0" lvl="0" indent="0" algn="l" defTabSz="1219170" rtl="0" eaLnBrk="1" fontAlgn="auto" latinLnBrk="0" hangingPunct="1">
              <a:lnSpc>
                <a:spcPct val="100000"/>
              </a:lnSpc>
              <a:spcBef>
                <a:spcPts val="0"/>
              </a:spcBef>
              <a:spcAft>
                <a:spcPts val="0"/>
              </a:spcAft>
              <a:buClrTx/>
              <a:buSzTx/>
              <a:buFontTx/>
              <a:buNone/>
              <a:tabLst/>
              <a:defRPr/>
            </a:pPr>
            <a:r>
              <a:rPr lang="en-US" sz="1200" b="0" noProof="0">
                <a:solidFill>
                  <a:schemeClr val="tx1">
                    <a:lumMod val="75000"/>
                    <a:lumOff val="25000"/>
                  </a:schemeClr>
                </a:solidFill>
                <a:latin typeface="Segoe UI" panose="020B0502040204020203" pitchFamily="34" charset="0"/>
                <a:cs typeface="Segoe UI" panose="020B0502040204020203" pitchFamily="34" charset="0"/>
              </a:rPr>
              <a:t>Beschreibt, in welcher Gesellschaft ihr gerne leben würdet.</a:t>
            </a:r>
            <a:endParaRPr lang="en-US" sz="1200" b="0" kern="1200" noProof="0">
              <a:solidFill>
                <a:schemeClr val="tx1">
                  <a:lumMod val="75000"/>
                  <a:lumOff val="25000"/>
                </a:schemeClr>
              </a:solidFill>
              <a:latin typeface="Segoe UI" panose="020B0502040204020203" pitchFamily="34" charset="0"/>
              <a:ea typeface="+mn-ea"/>
              <a:cs typeface="Segoe UI" panose="020B0502040204020203" pitchFamily="34" charset="0"/>
            </a:endParaRPr>
          </a:p>
        </p:txBody>
      </p:sp>
      <p:cxnSp>
        <p:nvCxnSpPr>
          <p:cNvPr id="6" name="Gerade Verbindung 5">
            <a:extLst>
              <a:ext uri="{FF2B5EF4-FFF2-40B4-BE49-F238E27FC236}">
                <a16:creationId xmlns:a16="http://schemas.microsoft.com/office/drawing/2014/main" id="{91962625-A39D-9242-89EA-5052E4465766}"/>
              </a:ext>
            </a:extLst>
          </p:cNvPr>
          <p:cNvCxnSpPr>
            <a:cxnSpLocks/>
          </p:cNvCxnSpPr>
          <p:nvPr userDrawn="1"/>
        </p:nvCxnSpPr>
        <p:spPr>
          <a:xfrm>
            <a:off x="2124552" y="776711"/>
            <a:ext cx="4306065" cy="0"/>
          </a:xfrm>
          <a:prstGeom prst="line">
            <a:avLst/>
          </a:prstGeom>
          <a:ln>
            <a:solidFill>
              <a:srgbClr val="017CC1"/>
            </a:solidFill>
          </a:ln>
        </p:spPr>
        <p:style>
          <a:lnRef idx="3">
            <a:schemeClr val="accent4"/>
          </a:lnRef>
          <a:fillRef idx="0">
            <a:schemeClr val="accent4"/>
          </a:fillRef>
          <a:effectRef idx="2">
            <a:schemeClr val="accent4"/>
          </a:effectRef>
          <a:fontRef idx="minor">
            <a:schemeClr val="tx1"/>
          </a:fontRef>
        </p:style>
      </p:cxnSp>
      <p:pic>
        <p:nvPicPr>
          <p:cNvPr id="7" name="Grafik 6" descr="Ein Bild, das Pfeil enthält.&#10;&#10;Automatisch generierte Beschreibung">
            <a:extLst>
              <a:ext uri="{FF2B5EF4-FFF2-40B4-BE49-F238E27FC236}">
                <a16:creationId xmlns:a16="http://schemas.microsoft.com/office/drawing/2014/main" id="{4A3C8C62-5A4B-9E42-D0B4-2EAE97178B6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02771" y="154669"/>
            <a:ext cx="1404257" cy="1616771"/>
          </a:xfrm>
          <a:prstGeom prst="rect">
            <a:avLst/>
          </a:prstGeom>
        </p:spPr>
      </p:pic>
    </p:spTree>
    <p:extLst>
      <p:ext uri="{BB962C8B-B14F-4D97-AF65-F5344CB8AC3E}">
        <p14:creationId xmlns:p14="http://schemas.microsoft.com/office/powerpoint/2010/main" val="20006706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3_Platzhalter_text">
    <p:spTree>
      <p:nvGrpSpPr>
        <p:cNvPr id="1" name=""/>
        <p:cNvGrpSpPr/>
        <p:nvPr/>
      </p:nvGrpSpPr>
      <p:grpSpPr>
        <a:xfrm>
          <a:off x="0" y="0"/>
          <a:ext cx="0" cy="0"/>
          <a:chOff x="0" y="0"/>
          <a:chExt cx="0" cy="0"/>
        </a:xfrm>
      </p:grpSpPr>
      <p:sp>
        <p:nvSpPr>
          <p:cNvPr id="8" name="Rechteck: abgerundete Ecken 7">
            <a:extLst>
              <a:ext uri="{FF2B5EF4-FFF2-40B4-BE49-F238E27FC236}">
                <a16:creationId xmlns:a16="http://schemas.microsoft.com/office/drawing/2014/main" id="{6BA3C8C5-A0A2-428F-988A-5BC25CC52955}"/>
              </a:ext>
            </a:extLst>
          </p:cNvPr>
          <p:cNvSpPr/>
          <p:nvPr userDrawn="1"/>
        </p:nvSpPr>
        <p:spPr>
          <a:xfrm>
            <a:off x="511102" y="2529633"/>
            <a:ext cx="5832938" cy="5651312"/>
          </a:xfrm>
          <a:prstGeom prst="roundRect">
            <a:avLst>
              <a:gd name="adj" fmla="val 1229"/>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latin typeface="Segoe UI" panose="020B0502040204020203" pitchFamily="34" charset="0"/>
              <a:cs typeface="Segoe UI" panose="020B0502040204020203" pitchFamily="34" charset="0"/>
            </a:endParaRPr>
          </a:p>
        </p:txBody>
      </p:sp>
      <p:sp>
        <p:nvSpPr>
          <p:cNvPr id="10" name="Textplatzhalter 46">
            <a:extLst>
              <a:ext uri="{FF2B5EF4-FFF2-40B4-BE49-F238E27FC236}">
                <a16:creationId xmlns:a16="http://schemas.microsoft.com/office/drawing/2014/main" id="{90EBAD93-E633-40B7-8565-088C474E440A}"/>
              </a:ext>
            </a:extLst>
          </p:cNvPr>
          <p:cNvSpPr>
            <a:spLocks noGrp="1"/>
          </p:cNvSpPr>
          <p:nvPr>
            <p:ph type="body" sz="quarter" idx="12" hasCustomPrompt="1"/>
          </p:nvPr>
        </p:nvSpPr>
        <p:spPr>
          <a:xfrm>
            <a:off x="511102" y="2007220"/>
            <a:ext cx="5832938" cy="6196069"/>
          </a:xfrm>
          <a:solidFill>
            <a:schemeClr val="bg1">
              <a:lumMod val="95000"/>
            </a:schemeClr>
          </a:solidFill>
        </p:spPr>
        <p:txBody>
          <a:bodyPr>
            <a:noAutofit/>
          </a:bodyPr>
          <a:lstStyle>
            <a:lvl1pPr marL="0" indent="0">
              <a:buNone/>
              <a:defRPr sz="1200">
                <a:latin typeface="Segoe UI" panose="020B0502040204020203" pitchFamily="34" charset="0"/>
                <a:cs typeface="Segoe UI" panose="020B0502040204020203" pitchFamily="34" charset="0"/>
              </a:defRPr>
            </a:lvl1pPr>
          </a:lstStyle>
          <a:p>
            <a:pPr lvl="0"/>
            <a:r>
              <a:rPr lang="de-DE"/>
              <a:t>Add </a:t>
            </a:r>
            <a:r>
              <a:rPr lang="de-DE" err="1"/>
              <a:t>text</a:t>
            </a:r>
            <a:endParaRPr lang="de-DE"/>
          </a:p>
        </p:txBody>
      </p:sp>
      <p:sp>
        <p:nvSpPr>
          <p:cNvPr id="13" name="Rechteck 12">
            <a:extLst>
              <a:ext uri="{FF2B5EF4-FFF2-40B4-BE49-F238E27FC236}">
                <a16:creationId xmlns:a16="http://schemas.microsoft.com/office/drawing/2014/main" id="{9F239F00-7B1E-4DEC-AA92-A70B4E9F6EAC}"/>
              </a:ext>
            </a:extLst>
          </p:cNvPr>
          <p:cNvSpPr/>
          <p:nvPr userDrawn="1"/>
        </p:nvSpPr>
        <p:spPr>
          <a:xfrm>
            <a:off x="2053072" y="428565"/>
            <a:ext cx="4290968" cy="1477328"/>
          </a:xfrm>
          <a:prstGeom prst="rect">
            <a:avLst/>
          </a:prstGeom>
        </p:spPr>
        <p:txBody>
          <a:bodyPr wrap="square">
            <a:spAutoFit/>
          </a:bodyPr>
          <a:lstStyle/>
          <a:p>
            <a:pPr lvl="0">
              <a:defRPr/>
            </a:pPr>
            <a:r>
              <a:rPr lang="en-US" sz="1600" b="1" noProof="0">
                <a:solidFill>
                  <a:schemeClr val="tx1">
                    <a:lumMod val="75000"/>
                    <a:lumOff val="25000"/>
                  </a:schemeClr>
                </a:solidFill>
                <a:latin typeface="Segoe UI" panose="020B0502040204020203" pitchFamily="34" charset="0"/>
                <a:cs typeface="Segoe UI" panose="020B0502040204020203" pitchFamily="34" charset="0"/>
              </a:rPr>
              <a:t>VISUALISIERUNG EURER IDEE</a:t>
            </a:r>
            <a:endParaRPr lang="en-US" sz="1400" b="1" noProof="0">
              <a:solidFill>
                <a:schemeClr val="tx1">
                  <a:lumMod val="75000"/>
                  <a:lumOff val="25000"/>
                </a:schemeClr>
              </a:solidFill>
              <a:latin typeface="Segoe UI" panose="020B0502040204020203" pitchFamily="34" charset="0"/>
              <a:cs typeface="Segoe UI" panose="020B0502040204020203" pitchFamily="34" charset="0"/>
            </a:endParaRPr>
          </a:p>
          <a:p>
            <a:pPr lvl="0">
              <a:defRPr/>
            </a:pPr>
            <a:endParaRPr lang="en-US" sz="1400" b="0" noProof="0">
              <a:solidFill>
                <a:schemeClr val="tx1">
                  <a:lumMod val="75000"/>
                  <a:lumOff val="25000"/>
                </a:schemeClr>
              </a:solidFill>
              <a:latin typeface="Segoe UI" panose="020B0502040204020203" pitchFamily="34" charset="0"/>
              <a:cs typeface="Segoe UI" panose="020B0502040204020203" pitchFamily="34" charset="0"/>
            </a:endParaRPr>
          </a:p>
          <a:p>
            <a:pPr marL="0" marR="0" lvl="0" indent="0" algn="l" defTabSz="1219170" rtl="0" eaLnBrk="1" fontAlgn="auto" latinLnBrk="0" hangingPunct="1">
              <a:lnSpc>
                <a:spcPct val="100000"/>
              </a:lnSpc>
              <a:spcBef>
                <a:spcPts val="0"/>
              </a:spcBef>
              <a:spcAft>
                <a:spcPts val="0"/>
              </a:spcAft>
              <a:buClrTx/>
              <a:buSzTx/>
              <a:buFontTx/>
              <a:buNone/>
              <a:tabLst/>
              <a:defRPr/>
            </a:pPr>
            <a:r>
              <a:rPr lang="de-DE" sz="1200" b="0" noProof="0">
                <a:solidFill>
                  <a:schemeClr val="tx1">
                    <a:lumMod val="75000"/>
                    <a:lumOff val="25000"/>
                  </a:schemeClr>
                </a:solidFill>
                <a:latin typeface="Segoe UI" panose="020B0502040204020203" pitchFamily="34" charset="0"/>
                <a:cs typeface="Segoe UI" panose="020B0502040204020203" pitchFamily="34" charset="0"/>
              </a:rPr>
              <a:t>Verwendet diese Seite, um eine Zusammenfassung eures Vorhabens mit einer Visualisierung eurer Idee oder eures Konzepts zu untermauern. Denkt über den Einsatz von Technologie und die positiven Auswirkungen auf die von euch definierten Interessengruppen nach.</a:t>
            </a:r>
            <a:endParaRPr lang="de-DE" sz="1200" b="0" kern="1200">
              <a:solidFill>
                <a:schemeClr val="bg2">
                  <a:lumMod val="25000"/>
                </a:schemeClr>
              </a:solidFill>
              <a:latin typeface="Segoe UI" panose="020B0502040204020203" pitchFamily="34" charset="0"/>
              <a:ea typeface="+mn-ea"/>
              <a:cs typeface="Segoe UI" panose="020B0502040204020203" pitchFamily="34" charset="0"/>
            </a:endParaRPr>
          </a:p>
        </p:txBody>
      </p:sp>
      <p:cxnSp>
        <p:nvCxnSpPr>
          <p:cNvPr id="6" name="Gerade Verbindung 5">
            <a:extLst>
              <a:ext uri="{FF2B5EF4-FFF2-40B4-BE49-F238E27FC236}">
                <a16:creationId xmlns:a16="http://schemas.microsoft.com/office/drawing/2014/main" id="{91962625-A39D-9242-89EA-5052E4465766}"/>
              </a:ext>
            </a:extLst>
          </p:cNvPr>
          <p:cNvCxnSpPr>
            <a:cxnSpLocks/>
          </p:cNvCxnSpPr>
          <p:nvPr userDrawn="1"/>
        </p:nvCxnSpPr>
        <p:spPr>
          <a:xfrm>
            <a:off x="2124552" y="776711"/>
            <a:ext cx="4306065" cy="0"/>
          </a:xfrm>
          <a:prstGeom prst="line">
            <a:avLst/>
          </a:prstGeom>
          <a:ln>
            <a:solidFill>
              <a:srgbClr val="017CC1"/>
            </a:solidFill>
          </a:ln>
        </p:spPr>
        <p:style>
          <a:lnRef idx="3">
            <a:schemeClr val="accent4"/>
          </a:lnRef>
          <a:fillRef idx="0">
            <a:schemeClr val="accent4"/>
          </a:fillRef>
          <a:effectRef idx="2">
            <a:schemeClr val="accent4"/>
          </a:effectRef>
          <a:fontRef idx="minor">
            <a:schemeClr val="tx1"/>
          </a:fontRef>
        </p:style>
      </p:cxnSp>
      <p:pic>
        <p:nvPicPr>
          <p:cNvPr id="7" name="Grafik 6" descr="Ein Bild, das Pfeil enthält.&#10;&#10;Automatisch generierte Beschreibung">
            <a:extLst>
              <a:ext uri="{FF2B5EF4-FFF2-40B4-BE49-F238E27FC236}">
                <a16:creationId xmlns:a16="http://schemas.microsoft.com/office/drawing/2014/main" id="{95BDB439-195A-DFC6-AE31-3173618F916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02771" y="154669"/>
            <a:ext cx="1404257" cy="1616771"/>
          </a:xfrm>
          <a:prstGeom prst="rect">
            <a:avLst/>
          </a:prstGeom>
        </p:spPr>
      </p:pic>
    </p:spTree>
    <p:extLst>
      <p:ext uri="{BB962C8B-B14F-4D97-AF65-F5344CB8AC3E}">
        <p14:creationId xmlns:p14="http://schemas.microsoft.com/office/powerpoint/2010/main" val="59559704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8_Platzhalter_text">
    <p:spTree>
      <p:nvGrpSpPr>
        <p:cNvPr id="1" name=""/>
        <p:cNvGrpSpPr/>
        <p:nvPr/>
      </p:nvGrpSpPr>
      <p:grpSpPr>
        <a:xfrm>
          <a:off x="0" y="0"/>
          <a:ext cx="0" cy="0"/>
          <a:chOff x="0" y="0"/>
          <a:chExt cx="0" cy="0"/>
        </a:xfrm>
      </p:grpSpPr>
      <p:sp>
        <p:nvSpPr>
          <p:cNvPr id="8" name="Rechteck: abgerundete Ecken 7">
            <a:extLst>
              <a:ext uri="{FF2B5EF4-FFF2-40B4-BE49-F238E27FC236}">
                <a16:creationId xmlns:a16="http://schemas.microsoft.com/office/drawing/2014/main" id="{6BA3C8C5-A0A2-428F-988A-5BC25CC52955}"/>
              </a:ext>
            </a:extLst>
          </p:cNvPr>
          <p:cNvSpPr/>
          <p:nvPr userDrawn="1"/>
        </p:nvSpPr>
        <p:spPr>
          <a:xfrm>
            <a:off x="511102" y="2529633"/>
            <a:ext cx="5832938" cy="5651312"/>
          </a:xfrm>
          <a:prstGeom prst="roundRect">
            <a:avLst>
              <a:gd name="adj" fmla="val 1229"/>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latin typeface="Segoe UI" panose="020B0502040204020203" pitchFamily="34" charset="0"/>
              <a:cs typeface="Segoe UI" panose="020B0502040204020203" pitchFamily="34" charset="0"/>
            </a:endParaRPr>
          </a:p>
        </p:txBody>
      </p:sp>
      <p:sp>
        <p:nvSpPr>
          <p:cNvPr id="10" name="Textplatzhalter 46">
            <a:extLst>
              <a:ext uri="{FF2B5EF4-FFF2-40B4-BE49-F238E27FC236}">
                <a16:creationId xmlns:a16="http://schemas.microsoft.com/office/drawing/2014/main" id="{90EBAD93-E633-40B7-8565-088C474E440A}"/>
              </a:ext>
            </a:extLst>
          </p:cNvPr>
          <p:cNvSpPr>
            <a:spLocks noGrp="1"/>
          </p:cNvSpPr>
          <p:nvPr>
            <p:ph type="body" sz="quarter" idx="12" hasCustomPrompt="1"/>
          </p:nvPr>
        </p:nvSpPr>
        <p:spPr>
          <a:xfrm>
            <a:off x="511102" y="2007220"/>
            <a:ext cx="5832938" cy="6196069"/>
          </a:xfrm>
          <a:solidFill>
            <a:schemeClr val="bg1">
              <a:lumMod val="95000"/>
            </a:schemeClr>
          </a:solidFill>
        </p:spPr>
        <p:txBody>
          <a:bodyPr>
            <a:noAutofit/>
          </a:bodyPr>
          <a:lstStyle>
            <a:lvl1pPr marL="0" indent="0">
              <a:buNone/>
              <a:defRPr sz="1400">
                <a:solidFill>
                  <a:srgbClr val="002060"/>
                </a:solidFill>
                <a:latin typeface="Segoe UI" panose="020B0502040204020203" pitchFamily="34" charset="0"/>
                <a:cs typeface="Segoe UI" panose="020B0502040204020203" pitchFamily="34" charset="0"/>
              </a:defRPr>
            </a:lvl1pPr>
          </a:lstStyle>
          <a:p>
            <a:pPr lvl="0"/>
            <a:r>
              <a:rPr lang="de-DE"/>
              <a:t>Text hinzufügen</a:t>
            </a:r>
          </a:p>
        </p:txBody>
      </p:sp>
      <p:cxnSp>
        <p:nvCxnSpPr>
          <p:cNvPr id="6" name="Gerade Verbindung 5">
            <a:extLst>
              <a:ext uri="{FF2B5EF4-FFF2-40B4-BE49-F238E27FC236}">
                <a16:creationId xmlns:a16="http://schemas.microsoft.com/office/drawing/2014/main" id="{91962625-A39D-9242-89EA-5052E4465766}"/>
              </a:ext>
            </a:extLst>
          </p:cNvPr>
          <p:cNvCxnSpPr>
            <a:cxnSpLocks/>
          </p:cNvCxnSpPr>
          <p:nvPr userDrawn="1"/>
        </p:nvCxnSpPr>
        <p:spPr>
          <a:xfrm>
            <a:off x="2124552" y="776711"/>
            <a:ext cx="4306065" cy="0"/>
          </a:xfrm>
          <a:prstGeom prst="line">
            <a:avLst/>
          </a:prstGeom>
          <a:ln>
            <a:solidFill>
              <a:srgbClr val="017CC1"/>
            </a:solidFill>
          </a:ln>
        </p:spPr>
        <p:style>
          <a:lnRef idx="3">
            <a:schemeClr val="accent4"/>
          </a:lnRef>
          <a:fillRef idx="0">
            <a:schemeClr val="accent4"/>
          </a:fillRef>
          <a:effectRef idx="2">
            <a:schemeClr val="accent4"/>
          </a:effectRef>
          <a:fontRef idx="minor">
            <a:schemeClr val="tx1"/>
          </a:fontRef>
        </p:style>
      </p:cxnSp>
      <p:pic>
        <p:nvPicPr>
          <p:cNvPr id="7" name="Grafik 6" descr="Ein Bild, das Pfeil enthält.&#10;&#10;Automatisch generierte Beschreibung">
            <a:extLst>
              <a:ext uri="{FF2B5EF4-FFF2-40B4-BE49-F238E27FC236}">
                <a16:creationId xmlns:a16="http://schemas.microsoft.com/office/drawing/2014/main" id="{BAA58F8B-AE70-6210-BEB2-71197DC179E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02771" y="154669"/>
            <a:ext cx="1404257" cy="1616771"/>
          </a:xfrm>
          <a:prstGeom prst="rect">
            <a:avLst/>
          </a:prstGeom>
        </p:spPr>
      </p:pic>
    </p:spTree>
    <p:extLst>
      <p:ext uri="{BB962C8B-B14F-4D97-AF65-F5344CB8AC3E}">
        <p14:creationId xmlns:p14="http://schemas.microsoft.com/office/powerpoint/2010/main" val="18495219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9_Platzhalter_text">
    <p:spTree>
      <p:nvGrpSpPr>
        <p:cNvPr id="1" name=""/>
        <p:cNvGrpSpPr/>
        <p:nvPr/>
      </p:nvGrpSpPr>
      <p:grpSpPr>
        <a:xfrm>
          <a:off x="0" y="0"/>
          <a:ext cx="0" cy="0"/>
          <a:chOff x="0" y="0"/>
          <a:chExt cx="0" cy="0"/>
        </a:xfrm>
      </p:grpSpPr>
      <p:sp>
        <p:nvSpPr>
          <p:cNvPr id="8" name="Rechteck: abgerundete Ecken 7">
            <a:extLst>
              <a:ext uri="{FF2B5EF4-FFF2-40B4-BE49-F238E27FC236}">
                <a16:creationId xmlns:a16="http://schemas.microsoft.com/office/drawing/2014/main" id="{6BA3C8C5-A0A2-428F-988A-5BC25CC52955}"/>
              </a:ext>
            </a:extLst>
          </p:cNvPr>
          <p:cNvSpPr/>
          <p:nvPr userDrawn="1"/>
        </p:nvSpPr>
        <p:spPr>
          <a:xfrm>
            <a:off x="511102" y="2529633"/>
            <a:ext cx="5832938" cy="5651312"/>
          </a:xfrm>
          <a:prstGeom prst="roundRect">
            <a:avLst>
              <a:gd name="adj" fmla="val 1229"/>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latin typeface="Segoe UI" panose="020B0502040204020203" pitchFamily="34" charset="0"/>
              <a:cs typeface="Segoe UI" panose="020B0502040204020203" pitchFamily="34" charset="0"/>
            </a:endParaRPr>
          </a:p>
        </p:txBody>
      </p:sp>
      <p:sp>
        <p:nvSpPr>
          <p:cNvPr id="10" name="Textplatzhalter 46">
            <a:extLst>
              <a:ext uri="{FF2B5EF4-FFF2-40B4-BE49-F238E27FC236}">
                <a16:creationId xmlns:a16="http://schemas.microsoft.com/office/drawing/2014/main" id="{90EBAD93-E633-40B7-8565-088C474E440A}"/>
              </a:ext>
            </a:extLst>
          </p:cNvPr>
          <p:cNvSpPr>
            <a:spLocks noGrp="1"/>
          </p:cNvSpPr>
          <p:nvPr>
            <p:ph type="body" sz="quarter" idx="12" hasCustomPrompt="1"/>
          </p:nvPr>
        </p:nvSpPr>
        <p:spPr>
          <a:xfrm>
            <a:off x="511102" y="2007220"/>
            <a:ext cx="5832938" cy="6196069"/>
          </a:xfrm>
          <a:solidFill>
            <a:schemeClr val="bg1">
              <a:lumMod val="95000"/>
            </a:schemeClr>
          </a:solidFill>
        </p:spPr>
        <p:txBody>
          <a:bodyPr>
            <a:noAutofit/>
          </a:bodyPr>
          <a:lstStyle>
            <a:lvl1pPr marL="0" indent="0">
              <a:buNone/>
              <a:defRPr sz="1200">
                <a:latin typeface="Segoe UI" panose="020B0502040204020203" pitchFamily="34" charset="0"/>
                <a:cs typeface="Segoe UI" panose="020B0502040204020203" pitchFamily="34" charset="0"/>
              </a:defRPr>
            </a:lvl1pPr>
          </a:lstStyle>
          <a:p>
            <a:pPr lvl="0"/>
            <a:r>
              <a:rPr lang="de-DE"/>
              <a:t>Text hinzufügen</a:t>
            </a:r>
          </a:p>
        </p:txBody>
      </p:sp>
      <p:sp>
        <p:nvSpPr>
          <p:cNvPr id="13" name="Rechteck 12">
            <a:extLst>
              <a:ext uri="{FF2B5EF4-FFF2-40B4-BE49-F238E27FC236}">
                <a16:creationId xmlns:a16="http://schemas.microsoft.com/office/drawing/2014/main" id="{9F239F00-7B1E-4DEC-AA92-A70B4E9F6EAC}"/>
              </a:ext>
            </a:extLst>
          </p:cNvPr>
          <p:cNvSpPr/>
          <p:nvPr userDrawn="1"/>
        </p:nvSpPr>
        <p:spPr>
          <a:xfrm>
            <a:off x="2053072" y="428565"/>
            <a:ext cx="4290968" cy="1469120"/>
          </a:xfrm>
          <a:prstGeom prst="rect">
            <a:avLst/>
          </a:prstGeom>
        </p:spPr>
        <p:txBody>
          <a:bodyPr wrap="square">
            <a:spAutoFit/>
          </a:bodyPr>
          <a:lstStyle/>
          <a:p>
            <a:pPr lvl="0">
              <a:defRPr/>
            </a:pPr>
            <a:r>
              <a:rPr lang="en-US" sz="1600" b="1" noProof="0">
                <a:solidFill>
                  <a:schemeClr val="tx1">
                    <a:lumMod val="75000"/>
                    <a:lumOff val="25000"/>
                  </a:schemeClr>
                </a:solidFill>
                <a:latin typeface="Segoe UI" panose="020B0502040204020203" pitchFamily="34" charset="0"/>
                <a:cs typeface="Segoe UI" panose="020B0502040204020203" pitchFamily="34" charset="0"/>
              </a:rPr>
              <a:t>NÄCHSTE SCHRITTE</a:t>
            </a:r>
            <a:endParaRPr lang="en-US" sz="1400" b="1" noProof="0">
              <a:solidFill>
                <a:schemeClr val="tx1">
                  <a:lumMod val="75000"/>
                  <a:lumOff val="25000"/>
                </a:schemeClr>
              </a:solidFill>
              <a:latin typeface="Segoe UI" panose="020B0502040204020203" pitchFamily="34" charset="0"/>
              <a:cs typeface="Segoe UI" panose="020B0502040204020203" pitchFamily="34" charset="0"/>
            </a:endParaRPr>
          </a:p>
          <a:p>
            <a:pPr lvl="0">
              <a:defRPr/>
            </a:pPr>
            <a:endParaRPr lang="en-US" sz="1400" b="0" noProof="0">
              <a:solidFill>
                <a:schemeClr val="tx1">
                  <a:lumMod val="75000"/>
                  <a:lumOff val="25000"/>
                </a:schemeClr>
              </a:solidFill>
              <a:latin typeface="Segoe UI" panose="020B0502040204020203" pitchFamily="34" charset="0"/>
              <a:cs typeface="Segoe UI" panose="020B0502040204020203" pitchFamily="34" charset="0"/>
            </a:endParaRPr>
          </a:p>
          <a:p>
            <a:pPr marL="0" lvl="0" indent="0" algn="l" defTabSz="1219170" rtl="0" eaLnBrk="1" fontAlgn="ctr" latinLnBrk="0" hangingPunct="1">
              <a:lnSpc>
                <a:spcPct val="110000"/>
              </a:lnSpc>
              <a:spcBef>
                <a:spcPts val="800"/>
              </a:spcBef>
              <a:spcAft>
                <a:spcPts val="0"/>
              </a:spcAft>
              <a:buFont typeface="Arial" panose="020B0604020202020204" pitchFamily="34" charset="0"/>
              <a:buNone/>
              <a:defRPr/>
            </a:pPr>
            <a:r>
              <a:rPr lang="de-DE" sz="1200" b="0" kern="1200">
                <a:solidFill>
                  <a:schemeClr val="bg2">
                    <a:lumMod val="25000"/>
                  </a:schemeClr>
                </a:solidFill>
                <a:latin typeface="Segoe UI" panose="020B0502040204020203" pitchFamily="34" charset="0"/>
                <a:ea typeface="+mn-ea"/>
                <a:cs typeface="Segoe UI" panose="020B0502040204020203" pitchFamily="34" charset="0"/>
              </a:rPr>
              <a:t>Wie würde eine optimale Umsetzung eures Konzepts aussehen? Was sind mögliche Herausforderungen, die bewältigt werden müssen, und was sind die nächsten Schritte bei der Umsetzung?</a:t>
            </a:r>
          </a:p>
        </p:txBody>
      </p:sp>
      <p:cxnSp>
        <p:nvCxnSpPr>
          <p:cNvPr id="6" name="Gerade Verbindung 5">
            <a:extLst>
              <a:ext uri="{FF2B5EF4-FFF2-40B4-BE49-F238E27FC236}">
                <a16:creationId xmlns:a16="http://schemas.microsoft.com/office/drawing/2014/main" id="{91962625-A39D-9242-89EA-5052E4465766}"/>
              </a:ext>
            </a:extLst>
          </p:cNvPr>
          <p:cNvCxnSpPr>
            <a:cxnSpLocks/>
          </p:cNvCxnSpPr>
          <p:nvPr userDrawn="1"/>
        </p:nvCxnSpPr>
        <p:spPr>
          <a:xfrm>
            <a:off x="2124552" y="776711"/>
            <a:ext cx="4306065" cy="0"/>
          </a:xfrm>
          <a:prstGeom prst="line">
            <a:avLst/>
          </a:prstGeom>
          <a:ln>
            <a:solidFill>
              <a:srgbClr val="017CC1"/>
            </a:solidFill>
          </a:ln>
        </p:spPr>
        <p:style>
          <a:lnRef idx="3">
            <a:schemeClr val="accent4"/>
          </a:lnRef>
          <a:fillRef idx="0">
            <a:schemeClr val="accent4"/>
          </a:fillRef>
          <a:effectRef idx="2">
            <a:schemeClr val="accent4"/>
          </a:effectRef>
          <a:fontRef idx="minor">
            <a:schemeClr val="tx1"/>
          </a:fontRef>
        </p:style>
      </p:cxnSp>
      <p:pic>
        <p:nvPicPr>
          <p:cNvPr id="7" name="Grafik 6" descr="Ein Bild, das Pfeil enthält.&#10;&#10;Automatisch generierte Beschreibung">
            <a:extLst>
              <a:ext uri="{FF2B5EF4-FFF2-40B4-BE49-F238E27FC236}">
                <a16:creationId xmlns:a16="http://schemas.microsoft.com/office/drawing/2014/main" id="{6AEC8EC8-DCAA-8039-3400-CA532563CE2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02771" y="154669"/>
            <a:ext cx="1404257" cy="1616771"/>
          </a:xfrm>
          <a:prstGeom prst="rect">
            <a:avLst/>
          </a:prstGeom>
        </p:spPr>
      </p:pic>
    </p:spTree>
    <p:extLst>
      <p:ext uri="{BB962C8B-B14F-4D97-AF65-F5344CB8AC3E}">
        <p14:creationId xmlns:p14="http://schemas.microsoft.com/office/powerpoint/2010/main" val="12974168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0_Platzhalter_text">
    <p:spTree>
      <p:nvGrpSpPr>
        <p:cNvPr id="1" name=""/>
        <p:cNvGrpSpPr/>
        <p:nvPr/>
      </p:nvGrpSpPr>
      <p:grpSpPr>
        <a:xfrm>
          <a:off x="0" y="0"/>
          <a:ext cx="0" cy="0"/>
          <a:chOff x="0" y="0"/>
          <a:chExt cx="0" cy="0"/>
        </a:xfrm>
      </p:grpSpPr>
      <p:sp>
        <p:nvSpPr>
          <p:cNvPr id="8" name="Rechteck: abgerundete Ecken 7">
            <a:extLst>
              <a:ext uri="{FF2B5EF4-FFF2-40B4-BE49-F238E27FC236}">
                <a16:creationId xmlns:a16="http://schemas.microsoft.com/office/drawing/2014/main" id="{6BA3C8C5-A0A2-428F-988A-5BC25CC52955}"/>
              </a:ext>
            </a:extLst>
          </p:cNvPr>
          <p:cNvSpPr/>
          <p:nvPr userDrawn="1"/>
        </p:nvSpPr>
        <p:spPr>
          <a:xfrm>
            <a:off x="511102" y="2529633"/>
            <a:ext cx="5832938" cy="5651312"/>
          </a:xfrm>
          <a:prstGeom prst="roundRect">
            <a:avLst>
              <a:gd name="adj" fmla="val 1229"/>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latin typeface="Segoe UI" panose="020B0502040204020203" pitchFamily="34" charset="0"/>
              <a:cs typeface="Segoe UI" panose="020B0502040204020203" pitchFamily="34" charset="0"/>
            </a:endParaRPr>
          </a:p>
        </p:txBody>
      </p:sp>
      <p:sp>
        <p:nvSpPr>
          <p:cNvPr id="10" name="Textplatzhalter 46">
            <a:extLst>
              <a:ext uri="{FF2B5EF4-FFF2-40B4-BE49-F238E27FC236}">
                <a16:creationId xmlns:a16="http://schemas.microsoft.com/office/drawing/2014/main" id="{90EBAD93-E633-40B7-8565-088C474E440A}"/>
              </a:ext>
            </a:extLst>
          </p:cNvPr>
          <p:cNvSpPr>
            <a:spLocks noGrp="1"/>
          </p:cNvSpPr>
          <p:nvPr>
            <p:ph type="body" sz="quarter" idx="12" hasCustomPrompt="1"/>
          </p:nvPr>
        </p:nvSpPr>
        <p:spPr>
          <a:xfrm>
            <a:off x="511102" y="2007220"/>
            <a:ext cx="5832938" cy="6196069"/>
          </a:xfrm>
          <a:solidFill>
            <a:schemeClr val="bg1">
              <a:lumMod val="95000"/>
            </a:schemeClr>
          </a:solidFill>
        </p:spPr>
        <p:txBody>
          <a:bodyPr>
            <a:noAutofit/>
          </a:bodyPr>
          <a:lstStyle>
            <a:lvl1pPr marL="0" indent="0">
              <a:buNone/>
              <a:defRPr sz="1200">
                <a:latin typeface="Segoe UI" panose="020B0502040204020203" pitchFamily="34" charset="0"/>
                <a:cs typeface="Segoe UI" panose="020B0502040204020203" pitchFamily="34" charset="0"/>
              </a:defRPr>
            </a:lvl1pPr>
          </a:lstStyle>
          <a:p>
            <a:pPr lvl="0"/>
            <a:r>
              <a:rPr lang="de-DE"/>
              <a:t>Text hinzufügen</a:t>
            </a:r>
          </a:p>
        </p:txBody>
      </p:sp>
      <p:sp>
        <p:nvSpPr>
          <p:cNvPr id="13" name="Rechteck 12">
            <a:extLst>
              <a:ext uri="{FF2B5EF4-FFF2-40B4-BE49-F238E27FC236}">
                <a16:creationId xmlns:a16="http://schemas.microsoft.com/office/drawing/2014/main" id="{9F239F00-7B1E-4DEC-AA92-A70B4E9F6EAC}"/>
              </a:ext>
            </a:extLst>
          </p:cNvPr>
          <p:cNvSpPr/>
          <p:nvPr userDrawn="1"/>
        </p:nvSpPr>
        <p:spPr>
          <a:xfrm>
            <a:off x="2053072" y="428565"/>
            <a:ext cx="4290968" cy="1265988"/>
          </a:xfrm>
          <a:prstGeom prst="rect">
            <a:avLst/>
          </a:prstGeom>
        </p:spPr>
        <p:txBody>
          <a:bodyPr wrap="square">
            <a:spAutoFit/>
          </a:bodyPr>
          <a:lstStyle/>
          <a:p>
            <a:pPr lvl="0">
              <a:defRPr/>
            </a:pPr>
            <a:r>
              <a:rPr lang="en-US" sz="1600" b="1" noProof="0">
                <a:solidFill>
                  <a:schemeClr val="tx1">
                    <a:lumMod val="75000"/>
                    <a:lumOff val="25000"/>
                  </a:schemeClr>
                </a:solidFill>
                <a:latin typeface="Segoe UI" panose="020B0502040204020203" pitchFamily="34" charset="0"/>
                <a:cs typeface="Segoe UI" panose="020B0502040204020203" pitchFamily="34" charset="0"/>
              </a:rPr>
              <a:t>NÄCHSTE SCHRITTE</a:t>
            </a:r>
            <a:endParaRPr lang="en-US" sz="1400" b="1" noProof="0">
              <a:solidFill>
                <a:schemeClr val="tx1">
                  <a:lumMod val="75000"/>
                  <a:lumOff val="25000"/>
                </a:schemeClr>
              </a:solidFill>
              <a:latin typeface="Segoe UI" panose="020B0502040204020203" pitchFamily="34" charset="0"/>
              <a:cs typeface="Segoe UI" panose="020B0502040204020203" pitchFamily="34" charset="0"/>
            </a:endParaRPr>
          </a:p>
          <a:p>
            <a:pPr lvl="0">
              <a:defRPr/>
            </a:pPr>
            <a:endParaRPr lang="en-US" sz="1400" b="0" noProof="0">
              <a:solidFill>
                <a:schemeClr val="tx1">
                  <a:lumMod val="75000"/>
                  <a:lumOff val="25000"/>
                </a:schemeClr>
              </a:solidFill>
              <a:latin typeface="Segoe UI" panose="020B0502040204020203" pitchFamily="34" charset="0"/>
              <a:cs typeface="Segoe UI" panose="020B0502040204020203" pitchFamily="34" charset="0"/>
            </a:endParaRPr>
          </a:p>
          <a:p>
            <a:pPr marL="0" lvl="0" indent="0" algn="l" defTabSz="1219170" rtl="0" eaLnBrk="1" fontAlgn="ctr" latinLnBrk="0" hangingPunct="1">
              <a:lnSpc>
                <a:spcPct val="110000"/>
              </a:lnSpc>
              <a:spcBef>
                <a:spcPts val="800"/>
              </a:spcBef>
              <a:spcAft>
                <a:spcPts val="0"/>
              </a:spcAft>
              <a:buFont typeface="Arial" panose="020B0604020202020204" pitchFamily="34" charset="0"/>
              <a:buNone/>
              <a:defRPr/>
            </a:pPr>
            <a:r>
              <a:rPr lang="de-DE" sz="1200" b="0" kern="1200">
                <a:solidFill>
                  <a:schemeClr val="bg2">
                    <a:lumMod val="25000"/>
                  </a:schemeClr>
                </a:solidFill>
                <a:latin typeface="Segoe UI" panose="020B0502040204020203" pitchFamily="34" charset="0"/>
                <a:ea typeface="+mn-ea"/>
                <a:cs typeface="Segoe UI" panose="020B0502040204020203" pitchFamily="34" charset="0"/>
              </a:rPr>
              <a:t>Wie kann Samsung Electronics euch und euer Team unterstützen? Welche Unterstützung braucht ihr, um euer Ziel zu erreichen?</a:t>
            </a:r>
            <a:endParaRPr lang="de-DE" sz="1400" b="1">
              <a:solidFill>
                <a:schemeClr val="tx1">
                  <a:lumMod val="75000"/>
                  <a:lumOff val="25000"/>
                </a:schemeClr>
              </a:solidFill>
              <a:latin typeface="Segoe UI" panose="020B0502040204020203" pitchFamily="34" charset="0"/>
              <a:cs typeface="Segoe UI" panose="020B0502040204020203" pitchFamily="34" charset="0"/>
            </a:endParaRPr>
          </a:p>
        </p:txBody>
      </p:sp>
      <p:cxnSp>
        <p:nvCxnSpPr>
          <p:cNvPr id="6" name="Gerade Verbindung 5">
            <a:extLst>
              <a:ext uri="{FF2B5EF4-FFF2-40B4-BE49-F238E27FC236}">
                <a16:creationId xmlns:a16="http://schemas.microsoft.com/office/drawing/2014/main" id="{91962625-A39D-9242-89EA-5052E4465766}"/>
              </a:ext>
            </a:extLst>
          </p:cNvPr>
          <p:cNvCxnSpPr>
            <a:cxnSpLocks/>
          </p:cNvCxnSpPr>
          <p:nvPr userDrawn="1"/>
        </p:nvCxnSpPr>
        <p:spPr>
          <a:xfrm>
            <a:off x="2124552" y="776711"/>
            <a:ext cx="4306065" cy="0"/>
          </a:xfrm>
          <a:prstGeom prst="line">
            <a:avLst/>
          </a:prstGeom>
          <a:ln>
            <a:solidFill>
              <a:srgbClr val="017CC1"/>
            </a:solidFill>
          </a:ln>
        </p:spPr>
        <p:style>
          <a:lnRef idx="3">
            <a:schemeClr val="accent4"/>
          </a:lnRef>
          <a:fillRef idx="0">
            <a:schemeClr val="accent4"/>
          </a:fillRef>
          <a:effectRef idx="2">
            <a:schemeClr val="accent4"/>
          </a:effectRef>
          <a:fontRef idx="minor">
            <a:schemeClr val="tx1"/>
          </a:fontRef>
        </p:style>
      </p:cxnSp>
      <p:pic>
        <p:nvPicPr>
          <p:cNvPr id="7" name="Grafik 6" descr="Ein Bild, das Pfeil enthält.&#10;&#10;Automatisch generierte Beschreibung">
            <a:extLst>
              <a:ext uri="{FF2B5EF4-FFF2-40B4-BE49-F238E27FC236}">
                <a16:creationId xmlns:a16="http://schemas.microsoft.com/office/drawing/2014/main" id="{19D5BAA8-C6C1-8160-75C9-EE1E96C358E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02771" y="154669"/>
            <a:ext cx="1404257" cy="1616771"/>
          </a:xfrm>
          <a:prstGeom prst="rect">
            <a:avLst/>
          </a:prstGeom>
        </p:spPr>
      </p:pic>
    </p:spTree>
    <p:extLst>
      <p:ext uri="{BB962C8B-B14F-4D97-AF65-F5344CB8AC3E}">
        <p14:creationId xmlns:p14="http://schemas.microsoft.com/office/powerpoint/2010/main" val="152654238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1_Platzhalter_text">
    <p:spTree>
      <p:nvGrpSpPr>
        <p:cNvPr id="1" name=""/>
        <p:cNvGrpSpPr/>
        <p:nvPr/>
      </p:nvGrpSpPr>
      <p:grpSpPr>
        <a:xfrm>
          <a:off x="0" y="0"/>
          <a:ext cx="0" cy="0"/>
          <a:chOff x="0" y="0"/>
          <a:chExt cx="0" cy="0"/>
        </a:xfrm>
      </p:grpSpPr>
      <p:sp>
        <p:nvSpPr>
          <p:cNvPr id="8" name="Rechteck: abgerundete Ecken 7">
            <a:extLst>
              <a:ext uri="{FF2B5EF4-FFF2-40B4-BE49-F238E27FC236}">
                <a16:creationId xmlns:a16="http://schemas.microsoft.com/office/drawing/2014/main" id="{6BA3C8C5-A0A2-428F-988A-5BC25CC52955}"/>
              </a:ext>
            </a:extLst>
          </p:cNvPr>
          <p:cNvSpPr/>
          <p:nvPr userDrawn="1"/>
        </p:nvSpPr>
        <p:spPr>
          <a:xfrm>
            <a:off x="511102" y="2529633"/>
            <a:ext cx="5832938" cy="5651312"/>
          </a:xfrm>
          <a:prstGeom prst="roundRect">
            <a:avLst>
              <a:gd name="adj" fmla="val 1229"/>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latin typeface="Segoe UI" panose="020B0502040204020203" pitchFamily="34" charset="0"/>
              <a:cs typeface="Segoe UI" panose="020B0502040204020203" pitchFamily="34" charset="0"/>
            </a:endParaRPr>
          </a:p>
        </p:txBody>
      </p:sp>
      <p:sp>
        <p:nvSpPr>
          <p:cNvPr id="10" name="Textplatzhalter 46">
            <a:extLst>
              <a:ext uri="{FF2B5EF4-FFF2-40B4-BE49-F238E27FC236}">
                <a16:creationId xmlns:a16="http://schemas.microsoft.com/office/drawing/2014/main" id="{90EBAD93-E633-40B7-8565-088C474E440A}"/>
              </a:ext>
            </a:extLst>
          </p:cNvPr>
          <p:cNvSpPr>
            <a:spLocks noGrp="1"/>
          </p:cNvSpPr>
          <p:nvPr>
            <p:ph type="body" sz="quarter" idx="12" hasCustomPrompt="1"/>
          </p:nvPr>
        </p:nvSpPr>
        <p:spPr>
          <a:xfrm>
            <a:off x="511102" y="2007220"/>
            <a:ext cx="5832938" cy="6196069"/>
          </a:xfrm>
          <a:solidFill>
            <a:schemeClr val="bg1">
              <a:lumMod val="95000"/>
            </a:schemeClr>
          </a:solidFill>
        </p:spPr>
        <p:txBody>
          <a:bodyPr>
            <a:noAutofit/>
          </a:bodyPr>
          <a:lstStyle>
            <a:lvl1pPr marL="0" indent="0">
              <a:buNone/>
              <a:defRPr sz="1200">
                <a:latin typeface="Segoe UI" panose="020B0502040204020203" pitchFamily="34" charset="0"/>
                <a:cs typeface="Segoe UI" panose="020B0502040204020203" pitchFamily="34" charset="0"/>
              </a:defRPr>
            </a:lvl1pPr>
          </a:lstStyle>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lang="de-DE"/>
              <a:t>Text hinzufügen</a:t>
            </a:r>
          </a:p>
          <a:p>
            <a:pPr lvl="0"/>
            <a:endParaRPr lang="de-DE"/>
          </a:p>
        </p:txBody>
      </p:sp>
      <p:sp>
        <p:nvSpPr>
          <p:cNvPr id="13" name="Rechteck 12">
            <a:extLst>
              <a:ext uri="{FF2B5EF4-FFF2-40B4-BE49-F238E27FC236}">
                <a16:creationId xmlns:a16="http://schemas.microsoft.com/office/drawing/2014/main" id="{9F239F00-7B1E-4DEC-AA92-A70B4E9F6EAC}"/>
              </a:ext>
            </a:extLst>
          </p:cNvPr>
          <p:cNvSpPr/>
          <p:nvPr userDrawn="1"/>
        </p:nvSpPr>
        <p:spPr>
          <a:xfrm>
            <a:off x="2053072" y="428565"/>
            <a:ext cx="4290968" cy="1292662"/>
          </a:xfrm>
          <a:prstGeom prst="rect">
            <a:avLst/>
          </a:prstGeom>
        </p:spPr>
        <p:txBody>
          <a:bodyPr wrap="square">
            <a:spAutoFit/>
          </a:bodyPr>
          <a:lstStyle/>
          <a:p>
            <a:pPr lvl="0">
              <a:defRPr/>
            </a:pPr>
            <a:r>
              <a:rPr lang="en-US" sz="1600" b="1" noProof="0">
                <a:solidFill>
                  <a:schemeClr val="tx1">
                    <a:lumMod val="75000"/>
                    <a:lumOff val="25000"/>
                  </a:schemeClr>
                </a:solidFill>
                <a:latin typeface="Segoe UI" panose="020B0502040204020203" pitchFamily="34" charset="0"/>
                <a:cs typeface="Segoe UI" panose="020B0502040204020203" pitchFamily="34" charset="0"/>
              </a:rPr>
              <a:t>IMPLEMENTIERUNGSPLAN</a:t>
            </a:r>
            <a:endParaRPr lang="en-US" sz="1400" b="1" noProof="0">
              <a:solidFill>
                <a:schemeClr val="tx1">
                  <a:lumMod val="75000"/>
                  <a:lumOff val="25000"/>
                </a:schemeClr>
              </a:solidFill>
              <a:latin typeface="Segoe UI" panose="020B0502040204020203" pitchFamily="34" charset="0"/>
              <a:cs typeface="Segoe UI" panose="020B0502040204020203" pitchFamily="34" charset="0"/>
            </a:endParaRPr>
          </a:p>
          <a:p>
            <a:pPr lvl="0">
              <a:defRPr/>
            </a:pPr>
            <a:endParaRPr lang="en-US" sz="1400" b="0" noProof="0">
              <a:solidFill>
                <a:schemeClr val="tx1">
                  <a:lumMod val="75000"/>
                  <a:lumOff val="25000"/>
                </a:schemeClr>
              </a:solidFill>
              <a:latin typeface="Segoe UI" panose="020B0502040204020203" pitchFamily="34" charset="0"/>
              <a:cs typeface="Segoe UI" panose="020B0502040204020203" pitchFamily="34" charset="0"/>
            </a:endParaRPr>
          </a:p>
          <a:p>
            <a:pPr marL="0" marR="0" lvl="0" indent="0" algn="l" defTabSz="1219170" rtl="0" eaLnBrk="1" fontAlgn="auto" latinLnBrk="0" hangingPunct="1">
              <a:lnSpc>
                <a:spcPct val="100000"/>
              </a:lnSpc>
              <a:spcBef>
                <a:spcPts val="0"/>
              </a:spcBef>
              <a:spcAft>
                <a:spcPts val="0"/>
              </a:spcAft>
              <a:buClrTx/>
              <a:buSzTx/>
              <a:buFontTx/>
              <a:buNone/>
              <a:tabLst/>
              <a:defRPr/>
            </a:pPr>
            <a:r>
              <a:rPr lang="de-DE" sz="1200" b="0">
                <a:solidFill>
                  <a:schemeClr val="bg2">
                    <a:lumMod val="25000"/>
                  </a:schemeClr>
                </a:solidFill>
                <a:latin typeface="Segoe UI" panose="020B0502040204020203" pitchFamily="34" charset="0"/>
                <a:cs typeface="Segoe UI" panose="020B0502040204020203" pitchFamily="34" charset="0"/>
              </a:rPr>
              <a:t>Wie würde eine optimale Umsetzung eures Konzepts aussehen? Was sind mögliche Herausforderungen, die bewältigt werden müssen, und was sind die nächsten Schritte bei der Umsetzung?</a:t>
            </a:r>
            <a:endParaRPr lang="de-DE" sz="1400" b="1" kern="1200">
              <a:solidFill>
                <a:schemeClr val="tx1">
                  <a:lumMod val="75000"/>
                  <a:lumOff val="25000"/>
                </a:schemeClr>
              </a:solidFill>
              <a:latin typeface="Segoe UI" panose="020B0502040204020203" pitchFamily="34" charset="0"/>
              <a:ea typeface="+mn-ea"/>
              <a:cs typeface="Segoe UI" panose="020B0502040204020203" pitchFamily="34" charset="0"/>
            </a:endParaRPr>
          </a:p>
        </p:txBody>
      </p:sp>
      <p:cxnSp>
        <p:nvCxnSpPr>
          <p:cNvPr id="6" name="Gerade Verbindung 5">
            <a:extLst>
              <a:ext uri="{FF2B5EF4-FFF2-40B4-BE49-F238E27FC236}">
                <a16:creationId xmlns:a16="http://schemas.microsoft.com/office/drawing/2014/main" id="{91962625-A39D-9242-89EA-5052E4465766}"/>
              </a:ext>
            </a:extLst>
          </p:cNvPr>
          <p:cNvCxnSpPr>
            <a:cxnSpLocks/>
          </p:cNvCxnSpPr>
          <p:nvPr userDrawn="1"/>
        </p:nvCxnSpPr>
        <p:spPr>
          <a:xfrm>
            <a:off x="2124552" y="776711"/>
            <a:ext cx="4306065" cy="0"/>
          </a:xfrm>
          <a:prstGeom prst="line">
            <a:avLst/>
          </a:prstGeom>
          <a:ln>
            <a:solidFill>
              <a:srgbClr val="017CC1"/>
            </a:solidFill>
          </a:ln>
        </p:spPr>
        <p:style>
          <a:lnRef idx="3">
            <a:schemeClr val="accent4"/>
          </a:lnRef>
          <a:fillRef idx="0">
            <a:schemeClr val="accent4"/>
          </a:fillRef>
          <a:effectRef idx="2">
            <a:schemeClr val="accent4"/>
          </a:effectRef>
          <a:fontRef idx="minor">
            <a:schemeClr val="tx1"/>
          </a:fontRef>
        </p:style>
      </p:cxnSp>
      <p:pic>
        <p:nvPicPr>
          <p:cNvPr id="7" name="Grafik 6" descr="Ein Bild, das Pfeil enthält.&#10;&#10;Automatisch generierte Beschreibung">
            <a:extLst>
              <a:ext uri="{FF2B5EF4-FFF2-40B4-BE49-F238E27FC236}">
                <a16:creationId xmlns:a16="http://schemas.microsoft.com/office/drawing/2014/main" id="{B8BE9229-8DC7-E7BA-8A61-D1D41D74918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02771" y="154669"/>
            <a:ext cx="1404257" cy="1616771"/>
          </a:xfrm>
          <a:prstGeom prst="rect">
            <a:avLst/>
          </a:prstGeom>
        </p:spPr>
      </p:pic>
    </p:spTree>
    <p:extLst>
      <p:ext uri="{BB962C8B-B14F-4D97-AF65-F5344CB8AC3E}">
        <p14:creationId xmlns:p14="http://schemas.microsoft.com/office/powerpoint/2010/main" val="58781568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1_(1) Cover Personal Information">
    <p:spTree>
      <p:nvGrpSpPr>
        <p:cNvPr id="1" name=""/>
        <p:cNvGrpSpPr/>
        <p:nvPr/>
      </p:nvGrpSpPr>
      <p:grpSpPr>
        <a:xfrm>
          <a:off x="0" y="0"/>
          <a:ext cx="0" cy="0"/>
          <a:chOff x="0" y="0"/>
          <a:chExt cx="0" cy="0"/>
        </a:xfrm>
      </p:grpSpPr>
      <p:sp>
        <p:nvSpPr>
          <p:cNvPr id="4" name="AutoShape 4">
            <a:extLst>
              <a:ext uri="{FF2B5EF4-FFF2-40B4-BE49-F238E27FC236}">
                <a16:creationId xmlns:a16="http://schemas.microsoft.com/office/drawing/2014/main" id="{F87E69AD-A721-4F0D-9685-177E4DD61A2D}"/>
              </a:ext>
            </a:extLst>
          </p:cNvPr>
          <p:cNvSpPr>
            <a:spLocks noChangeAspect="1" noChangeArrowheads="1"/>
          </p:cNvSpPr>
          <p:nvPr userDrawn="1"/>
        </p:nvSpPr>
        <p:spPr bwMode="auto">
          <a:xfrm>
            <a:off x="2775700" y="3402063"/>
            <a:ext cx="167288" cy="396533"/>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21920" tIns="60960" rIns="121920" bIns="60960" numCol="1" anchor="t" anchorCtr="0" compatLnSpc="1">
            <a:prstTxWarp prst="textNoShape">
              <a:avLst/>
            </a:prstTxWarp>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de-DE" sz="2400" b="0" i="0" u="none" strike="noStrike" kern="1200" cap="none" spc="0" normalizeH="0" baseline="0" noProof="0">
              <a:ln>
                <a:noFill/>
              </a:ln>
              <a:solidFill>
                <a:prstClr val="black"/>
              </a:solidFill>
              <a:effectLst/>
              <a:uLnTx/>
              <a:uFillTx/>
              <a:latin typeface="Segoe UI" panose="020B0502040204020203" pitchFamily="34" charset="0"/>
              <a:ea typeface="+mn-ea"/>
              <a:cs typeface="Segoe UI" panose="020B0502040204020203" pitchFamily="34" charset="0"/>
            </a:endParaRPr>
          </a:p>
        </p:txBody>
      </p:sp>
      <p:sp>
        <p:nvSpPr>
          <p:cNvPr id="8" name="AutoShape 6">
            <a:extLst>
              <a:ext uri="{FF2B5EF4-FFF2-40B4-BE49-F238E27FC236}">
                <a16:creationId xmlns:a16="http://schemas.microsoft.com/office/drawing/2014/main" id="{B5207D00-6B4A-4560-8EE2-5EC3FDBBEC47}"/>
              </a:ext>
            </a:extLst>
          </p:cNvPr>
          <p:cNvSpPr>
            <a:spLocks noChangeAspect="1" noChangeArrowheads="1"/>
          </p:cNvSpPr>
          <p:nvPr userDrawn="1"/>
        </p:nvSpPr>
        <p:spPr bwMode="auto">
          <a:xfrm>
            <a:off x="3355157" y="3247733"/>
            <a:ext cx="171450" cy="4064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21920" tIns="60960" rIns="121920" bIns="60960" numCol="1" anchor="t" anchorCtr="0" compatLnSpc="1">
            <a:prstTxWarp prst="textNoShape">
              <a:avLst/>
            </a:prstTxWarp>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de-DE" sz="2400" b="0" i="0" u="none" strike="noStrike" kern="1200" cap="none" spc="0" normalizeH="0" baseline="0" noProof="0">
              <a:ln>
                <a:noFill/>
              </a:ln>
              <a:solidFill>
                <a:prstClr val="black"/>
              </a:solidFill>
              <a:effectLst/>
              <a:uLnTx/>
              <a:uFillTx/>
              <a:latin typeface="Segoe UI" panose="020B0502040204020203" pitchFamily="34" charset="0"/>
              <a:ea typeface="+mn-ea"/>
              <a:cs typeface="Segoe UI" panose="020B0502040204020203" pitchFamily="34" charset="0"/>
            </a:endParaRPr>
          </a:p>
        </p:txBody>
      </p:sp>
      <p:sp>
        <p:nvSpPr>
          <p:cNvPr id="14" name="Textfeld 13">
            <a:extLst>
              <a:ext uri="{FF2B5EF4-FFF2-40B4-BE49-F238E27FC236}">
                <a16:creationId xmlns:a16="http://schemas.microsoft.com/office/drawing/2014/main" id="{3A0E83CA-5246-4653-8936-8B4111A3563F}"/>
              </a:ext>
            </a:extLst>
          </p:cNvPr>
          <p:cNvSpPr txBox="1"/>
          <p:nvPr userDrawn="1"/>
        </p:nvSpPr>
        <p:spPr>
          <a:xfrm>
            <a:off x="609600" y="3402063"/>
            <a:ext cx="5987279" cy="954107"/>
          </a:xfrm>
          <a:prstGeom prst="rect">
            <a:avLst/>
          </a:prstGeom>
          <a:noFill/>
        </p:spPr>
        <p:txBody>
          <a:bodyPr wrap="square" rtlCol="0">
            <a:spAutoFit/>
          </a:bodyPr>
          <a:lstStyle/>
          <a:p>
            <a:r>
              <a:rPr lang="de-DE" sz="2800" b="1" spc="800">
                <a:solidFill>
                  <a:schemeClr val="accent1"/>
                </a:solidFill>
                <a:effectLst/>
                <a:latin typeface="Segoe UI" panose="020B0502040204020203" pitchFamily="34" charset="0"/>
                <a:cs typeface="Segoe UI" panose="020B0502040204020203" pitchFamily="34" charset="0"/>
              </a:rPr>
              <a:t>Wie hast du von der Challenge erfahren? </a:t>
            </a:r>
            <a:endParaRPr lang="de-DE" sz="2800" b="1" spc="800" dirty="0">
              <a:solidFill>
                <a:schemeClr val="accent1"/>
              </a:solidFill>
              <a:effectLst/>
              <a:latin typeface="Segoe UI" panose="020B0502040204020203" pitchFamily="34" charset="0"/>
              <a:cs typeface="Segoe UI" panose="020B0502040204020203" pitchFamily="34" charset="0"/>
            </a:endParaRPr>
          </a:p>
        </p:txBody>
      </p:sp>
      <p:pic>
        <p:nvPicPr>
          <p:cNvPr id="15" name="Grafik 14" descr="Ein Bild, das Pfeil enthält.&#10;&#10;Automatisch generierte Beschreibung">
            <a:extLst>
              <a:ext uri="{FF2B5EF4-FFF2-40B4-BE49-F238E27FC236}">
                <a16:creationId xmlns:a16="http://schemas.microsoft.com/office/drawing/2014/main" id="{5C5BABEC-FD9B-7EE5-5EFD-387C0849AE7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11858" y="0"/>
            <a:ext cx="2764111" cy="3182419"/>
          </a:xfrm>
          <a:prstGeom prst="rect">
            <a:avLst/>
          </a:prstGeom>
        </p:spPr>
      </p:pic>
      <p:sp>
        <p:nvSpPr>
          <p:cNvPr id="3" name="Abgerundetes Rechteck 15">
            <a:extLst>
              <a:ext uri="{FF2B5EF4-FFF2-40B4-BE49-F238E27FC236}">
                <a16:creationId xmlns:a16="http://schemas.microsoft.com/office/drawing/2014/main" id="{D1A740BB-F479-54A9-2F4E-614AC3C7FBEB}"/>
              </a:ext>
            </a:extLst>
          </p:cNvPr>
          <p:cNvSpPr/>
          <p:nvPr userDrawn="1"/>
        </p:nvSpPr>
        <p:spPr>
          <a:xfrm>
            <a:off x="794592" y="7028005"/>
            <a:ext cx="5292579" cy="748988"/>
          </a:xfrm>
          <a:prstGeom prst="roundRect">
            <a:avLst/>
          </a:prstGeom>
          <a:solidFill>
            <a:schemeClr val="bg1">
              <a:lumMod val="95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b="0">
              <a:latin typeface="Segoe UI" panose="020B0502040204020203" pitchFamily="34" charset="0"/>
              <a:cs typeface="Segoe UI" panose="020B0502040204020203" pitchFamily="34" charset="0"/>
            </a:endParaRPr>
          </a:p>
        </p:txBody>
      </p:sp>
      <p:sp>
        <p:nvSpPr>
          <p:cNvPr id="10" name="Textplatzhalter 6">
            <a:extLst>
              <a:ext uri="{FF2B5EF4-FFF2-40B4-BE49-F238E27FC236}">
                <a16:creationId xmlns:a16="http://schemas.microsoft.com/office/drawing/2014/main" id="{E3691791-FC3A-4614-3E97-C49028C6EA2E}"/>
              </a:ext>
            </a:extLst>
          </p:cNvPr>
          <p:cNvSpPr>
            <a:spLocks noGrp="1"/>
          </p:cNvSpPr>
          <p:nvPr>
            <p:ph type="body" sz="quarter" idx="16" hasCustomPrompt="1"/>
          </p:nvPr>
        </p:nvSpPr>
        <p:spPr>
          <a:xfrm>
            <a:off x="803355" y="7028004"/>
            <a:ext cx="5283816" cy="748987"/>
          </a:xfrm>
        </p:spPr>
        <p:txBody>
          <a:bodyPr>
            <a:noAutofit/>
          </a:bodyPr>
          <a:lstStyle>
            <a:lvl1pPr marL="0" indent="0">
              <a:buNone/>
              <a:defRPr sz="1800" b="0">
                <a:solidFill>
                  <a:srgbClr val="017CC1"/>
                </a:solidFill>
                <a:latin typeface="Segoe UI" panose="020B0502040204020203" pitchFamily="34" charset="0"/>
                <a:cs typeface="Segoe UI" panose="020B0502040204020203" pitchFamily="34" charset="0"/>
              </a:defRPr>
            </a:lvl1pPr>
          </a:lstStyle>
          <a:p>
            <a:pPr lvl="0"/>
            <a:r>
              <a:rPr lang="de-DE"/>
              <a:t>Teil uns hier mit, wie du von der Challenge erfahren hast.</a:t>
            </a:r>
            <a:endParaRPr lang="de-DE" dirty="0"/>
          </a:p>
        </p:txBody>
      </p:sp>
      <p:sp>
        <p:nvSpPr>
          <p:cNvPr id="11" name="TextBox 10">
            <a:extLst>
              <a:ext uri="{FF2B5EF4-FFF2-40B4-BE49-F238E27FC236}">
                <a16:creationId xmlns:a16="http://schemas.microsoft.com/office/drawing/2014/main" id="{60A71B15-FB8D-512C-45F8-990D637ADF98}"/>
              </a:ext>
            </a:extLst>
          </p:cNvPr>
          <p:cNvSpPr txBox="1"/>
          <p:nvPr userDrawn="1"/>
        </p:nvSpPr>
        <p:spPr>
          <a:xfrm>
            <a:off x="735011" y="4370695"/>
            <a:ext cx="2040689" cy="2542363"/>
          </a:xfrm>
          <a:prstGeom prst="rect">
            <a:avLst/>
          </a:prstGeom>
          <a:noFill/>
        </p:spPr>
        <p:txBody>
          <a:bodyPr wrap="square" rtlCol="0">
            <a:spAutoFit/>
          </a:bodyPr>
          <a:lstStyle/>
          <a:p>
            <a:pPr marL="0" indent="0">
              <a:lnSpc>
                <a:spcPct val="150000"/>
              </a:lnSpc>
              <a:buFont typeface="Arial" panose="020B0604020202020204" pitchFamily="34" charset="0"/>
              <a:buNone/>
            </a:pPr>
            <a:r>
              <a:rPr lang="en-DE" dirty="0"/>
              <a:t>LinkedIn Posting</a:t>
            </a:r>
          </a:p>
          <a:p>
            <a:pPr marL="0" indent="0">
              <a:lnSpc>
                <a:spcPct val="150000"/>
              </a:lnSpc>
              <a:buFont typeface="Arial" panose="020B0604020202020204" pitchFamily="34" charset="0"/>
              <a:buNone/>
            </a:pPr>
            <a:r>
              <a:rPr lang="en-DE"/>
              <a:t>LinkedIn </a:t>
            </a:r>
            <a:r>
              <a:rPr lang="de-DE"/>
              <a:t>Nachricht</a:t>
            </a:r>
            <a:endParaRPr lang="en-DE" dirty="0"/>
          </a:p>
          <a:p>
            <a:pPr marL="0" indent="0">
              <a:lnSpc>
                <a:spcPct val="150000"/>
              </a:lnSpc>
              <a:buFont typeface="Arial" panose="020B0604020202020204" pitchFamily="34" charset="0"/>
              <a:buNone/>
            </a:pPr>
            <a:r>
              <a:rPr lang="en-DE" dirty="0"/>
              <a:t>E-Mail</a:t>
            </a:r>
          </a:p>
          <a:p>
            <a:pPr marL="0" indent="0">
              <a:lnSpc>
                <a:spcPct val="150000"/>
              </a:lnSpc>
              <a:buFont typeface="Arial" panose="020B0604020202020204" pitchFamily="34" charset="0"/>
              <a:buNone/>
            </a:pPr>
            <a:r>
              <a:rPr lang="en-GB" dirty="0"/>
              <a:t>E</a:t>
            </a:r>
            <a:r>
              <a:rPr lang="en-DE" dirty="0"/>
              <a:t>kipa Website</a:t>
            </a:r>
          </a:p>
          <a:p>
            <a:pPr marL="0" indent="0">
              <a:lnSpc>
                <a:spcPct val="150000"/>
              </a:lnSpc>
              <a:buFont typeface="Arial" panose="020B0604020202020204" pitchFamily="34" charset="0"/>
              <a:buNone/>
            </a:pPr>
            <a:r>
              <a:rPr lang="en-DE" dirty="0"/>
              <a:t>Twitter</a:t>
            </a:r>
          </a:p>
          <a:p>
            <a:pPr marL="0" marR="0" lvl="0" indent="0" algn="l" defTabSz="457200" rtl="0" eaLnBrk="1" fontAlgn="auto" latinLnBrk="0" hangingPunct="1">
              <a:lnSpc>
                <a:spcPct val="150000"/>
              </a:lnSpc>
              <a:spcBef>
                <a:spcPts val="0"/>
              </a:spcBef>
              <a:spcAft>
                <a:spcPts val="0"/>
              </a:spcAft>
              <a:buClrTx/>
              <a:buSzTx/>
              <a:buFont typeface="Arial" panose="020B0604020202020204" pitchFamily="34" charset="0"/>
              <a:buNone/>
              <a:tabLst/>
              <a:defRPr/>
            </a:pPr>
            <a:r>
              <a:rPr lang="en-DE"/>
              <a:t>Univers</a:t>
            </a:r>
            <a:r>
              <a:rPr lang="de-DE"/>
              <a:t>ität</a:t>
            </a:r>
            <a:endParaRPr lang="en-DE" dirty="0"/>
          </a:p>
        </p:txBody>
      </p:sp>
      <p:sp>
        <p:nvSpPr>
          <p:cNvPr id="18" name="TextBox 17">
            <a:extLst>
              <a:ext uri="{FF2B5EF4-FFF2-40B4-BE49-F238E27FC236}">
                <a16:creationId xmlns:a16="http://schemas.microsoft.com/office/drawing/2014/main" id="{0013D9D1-72A2-0C68-BEEF-022F15AA220E}"/>
              </a:ext>
            </a:extLst>
          </p:cNvPr>
          <p:cNvSpPr txBox="1"/>
          <p:nvPr userDrawn="1"/>
        </p:nvSpPr>
        <p:spPr>
          <a:xfrm>
            <a:off x="3429000" y="4370695"/>
            <a:ext cx="2040689" cy="2126864"/>
          </a:xfrm>
          <a:prstGeom prst="rect">
            <a:avLst/>
          </a:prstGeom>
          <a:noFill/>
        </p:spPr>
        <p:txBody>
          <a:bodyPr wrap="square">
            <a:spAutoFit/>
          </a:bodyPr>
          <a:lstStyle/>
          <a:p>
            <a:pPr marL="0" indent="0">
              <a:lnSpc>
                <a:spcPct val="150000"/>
              </a:lnSpc>
              <a:buFont typeface="Arial" panose="020B0604020202020204" pitchFamily="34" charset="0"/>
              <a:buNone/>
            </a:pPr>
            <a:r>
              <a:rPr lang="en-DE" dirty="0"/>
              <a:t>Instagram </a:t>
            </a:r>
          </a:p>
          <a:p>
            <a:pPr marL="0" indent="0">
              <a:lnSpc>
                <a:spcPct val="150000"/>
              </a:lnSpc>
              <a:buFont typeface="Arial" panose="020B0604020202020204" pitchFamily="34" charset="0"/>
              <a:buNone/>
            </a:pPr>
            <a:r>
              <a:rPr lang="en-DE" dirty="0"/>
              <a:t>Google Suche </a:t>
            </a:r>
          </a:p>
          <a:p>
            <a:pPr marL="0" indent="0">
              <a:lnSpc>
                <a:spcPct val="150000"/>
              </a:lnSpc>
              <a:buFont typeface="Arial" panose="020B0604020202020204" pitchFamily="34" charset="0"/>
              <a:buNone/>
            </a:pPr>
            <a:r>
              <a:rPr lang="en-DE" dirty="0"/>
              <a:t>Instagram</a:t>
            </a:r>
          </a:p>
          <a:p>
            <a:pPr marL="0" indent="0">
              <a:lnSpc>
                <a:spcPct val="150000"/>
              </a:lnSpc>
              <a:buFont typeface="Arial" panose="020B0604020202020204" pitchFamily="34" charset="0"/>
              <a:buNone/>
            </a:pPr>
            <a:r>
              <a:rPr lang="de-DE"/>
              <a:t>Ein Freund</a:t>
            </a:r>
            <a:endParaRPr lang="en-DE" dirty="0"/>
          </a:p>
          <a:p>
            <a:pPr marL="0" indent="0">
              <a:lnSpc>
                <a:spcPct val="150000"/>
              </a:lnSpc>
              <a:buFont typeface="Arial" panose="020B0604020202020204" pitchFamily="34" charset="0"/>
              <a:buNone/>
            </a:pPr>
            <a:r>
              <a:rPr lang="de-DE"/>
              <a:t>Sonstiges</a:t>
            </a:r>
            <a:endParaRPr lang="en-DE" dirty="0"/>
          </a:p>
        </p:txBody>
      </p:sp>
    </p:spTree>
    <p:extLst>
      <p:ext uri="{BB962C8B-B14F-4D97-AF65-F5344CB8AC3E}">
        <p14:creationId xmlns:p14="http://schemas.microsoft.com/office/powerpoint/2010/main" val="39503218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Nur Titel">
    <p:spTree>
      <p:nvGrpSpPr>
        <p:cNvPr id="1" name=""/>
        <p:cNvGrpSpPr/>
        <p:nvPr/>
      </p:nvGrpSpPr>
      <p:grpSpPr>
        <a:xfrm>
          <a:off x="0" y="0"/>
          <a:ext cx="0" cy="0"/>
          <a:chOff x="0" y="0"/>
          <a:chExt cx="0" cy="0"/>
        </a:xfrm>
      </p:grpSpPr>
      <p:sp>
        <p:nvSpPr>
          <p:cNvPr id="8" name="Textfeld 7">
            <a:extLst>
              <a:ext uri="{FF2B5EF4-FFF2-40B4-BE49-F238E27FC236}">
                <a16:creationId xmlns:a16="http://schemas.microsoft.com/office/drawing/2014/main" id="{8FAE8755-5255-744C-AF71-5173D41CA730}"/>
              </a:ext>
            </a:extLst>
          </p:cNvPr>
          <p:cNvSpPr txBox="1"/>
          <p:nvPr userDrawn="1"/>
        </p:nvSpPr>
        <p:spPr>
          <a:xfrm>
            <a:off x="377257" y="2661509"/>
            <a:ext cx="6103485" cy="4708981"/>
          </a:xfrm>
          <a:prstGeom prst="rect">
            <a:avLst/>
          </a:prstGeom>
          <a:noFill/>
        </p:spPr>
        <p:txBody>
          <a:bodyPr wrap="square" rtlCol="0">
            <a:spAutoFit/>
          </a:bodyPr>
          <a:lstStyle/>
          <a:p>
            <a:pPr algn="just">
              <a:defRPr/>
            </a:pPr>
            <a:r>
              <a:rPr lang="de-DE" sz="1200">
                <a:solidFill>
                  <a:srgbClr val="4A4A4A"/>
                </a:solidFill>
                <a:latin typeface="Segoe UI" panose="020B0502040204020203" pitchFamily="34" charset="0"/>
                <a:cs typeface="Segoe UI" panose="020B0502040204020203" pitchFamily="34" charset="0"/>
              </a:rPr>
              <a:t>Liebe Teilnehmer,</a:t>
            </a:r>
          </a:p>
          <a:p>
            <a:pPr algn="just">
              <a:defRPr/>
            </a:pPr>
            <a:endParaRPr lang="de-DE" sz="1200">
              <a:solidFill>
                <a:srgbClr val="4A4A4A"/>
              </a:solidFill>
              <a:latin typeface="Segoe UI" panose="020B0502040204020203" pitchFamily="34" charset="0"/>
              <a:cs typeface="Segoe UI" panose="020B0502040204020203" pitchFamily="34" charset="0"/>
            </a:endParaRPr>
          </a:p>
          <a:p>
            <a:pPr algn="just">
              <a:defRPr/>
            </a:pPr>
            <a:r>
              <a:rPr lang="de-DE" sz="1200">
                <a:solidFill>
                  <a:srgbClr val="4A4A4A"/>
                </a:solidFill>
                <a:latin typeface="Segoe UI" panose="020B0502040204020203" pitchFamily="34" charset="0"/>
                <a:cs typeface="Segoe UI" panose="020B0502040204020203" pitchFamily="34" charset="0"/>
              </a:rPr>
              <a:t>dieses Dokument soll euch dabei helfen, eure Ansätze für die Solve for Tomorrow | Urban Environmental Protection Challenge zu entwickeln.</a:t>
            </a:r>
          </a:p>
          <a:p>
            <a:pPr algn="just">
              <a:defRPr/>
            </a:pPr>
            <a:endParaRPr lang="de-DE" sz="1200">
              <a:solidFill>
                <a:srgbClr val="4A4A4A"/>
              </a:solidFill>
              <a:latin typeface="Segoe UI" panose="020B0502040204020203" pitchFamily="34" charset="0"/>
              <a:cs typeface="Segoe UI" panose="020B0502040204020203" pitchFamily="34" charset="0"/>
            </a:endParaRPr>
          </a:p>
          <a:p>
            <a:pPr algn="just">
              <a:defRPr/>
            </a:pPr>
            <a:r>
              <a:rPr lang="de-DE" sz="1200" b="1">
                <a:solidFill>
                  <a:srgbClr val="4A4A4A"/>
                </a:solidFill>
                <a:latin typeface="Segoe UI" panose="020B0502040204020203" pitchFamily="34" charset="0"/>
                <a:cs typeface="Segoe UI" panose="020B0502040204020203" pitchFamily="34" charset="0"/>
              </a:rPr>
              <a:t>Abgabetermin</a:t>
            </a:r>
            <a:r>
              <a:rPr lang="de-DE" sz="1200">
                <a:solidFill>
                  <a:srgbClr val="4A4A4A"/>
                </a:solidFill>
                <a:latin typeface="Segoe UI" panose="020B0502040204020203" pitchFamily="34" charset="0"/>
                <a:cs typeface="Segoe UI" panose="020B0502040204020203" pitchFamily="34" charset="0"/>
              </a:rPr>
              <a:t> für die Einreichung ist der </a:t>
            </a:r>
            <a:r>
              <a:rPr lang="de-DE" sz="1200" b="1">
                <a:solidFill>
                  <a:schemeClr val="accent1"/>
                </a:solidFill>
                <a:latin typeface="Segoe UI" panose="020B0502040204020203" pitchFamily="34" charset="0"/>
                <a:cs typeface="Segoe UI" panose="020B0502040204020203" pitchFamily="34" charset="0"/>
              </a:rPr>
              <a:t>29. Juni um 23:59 Uhr CEST. </a:t>
            </a:r>
            <a:r>
              <a:rPr lang="de-DE" sz="1200">
                <a:solidFill>
                  <a:srgbClr val="4A4A4A"/>
                </a:solidFill>
                <a:latin typeface="Segoe UI" panose="020B0502040204020203" pitchFamily="34" charset="0"/>
                <a:cs typeface="Segoe UI" panose="020B0502040204020203" pitchFamily="34" charset="0"/>
              </a:rPr>
              <a:t>Bitte reicht die ausgearbeitete Einreichungsvorlage bis zu diesem Datum über die ekipa-Plattform ein. </a:t>
            </a:r>
          </a:p>
          <a:p>
            <a:pPr algn="just">
              <a:defRPr/>
            </a:pPr>
            <a:endParaRPr lang="de-DE" sz="1200">
              <a:solidFill>
                <a:srgbClr val="4A4A4A"/>
              </a:solidFill>
              <a:latin typeface="Segoe UI" panose="020B0502040204020203" pitchFamily="34" charset="0"/>
              <a:cs typeface="Segoe UI" panose="020B0502040204020203" pitchFamily="34" charset="0"/>
            </a:endParaRPr>
          </a:p>
          <a:p>
            <a:pPr algn="just">
              <a:defRPr/>
            </a:pPr>
            <a:r>
              <a:rPr lang="de-DE" sz="1200">
                <a:solidFill>
                  <a:srgbClr val="4A4A4A"/>
                </a:solidFill>
                <a:latin typeface="Segoe UI" panose="020B0502040204020203" pitchFamily="34" charset="0"/>
                <a:cs typeface="Segoe UI" panose="020B0502040204020203" pitchFamily="34" charset="0"/>
              </a:rPr>
              <a:t>Falls ihr noch Fragen zur Teilnahme oder Einreichung habt, könnt ihr euch gerne an uns wenden:</a:t>
            </a:r>
          </a:p>
          <a:p>
            <a:pPr algn="just">
              <a:defRPr/>
            </a:pPr>
            <a:endParaRPr lang="de-DE" sz="1200">
              <a:solidFill>
                <a:srgbClr val="4A4A4A"/>
              </a:solidFill>
              <a:latin typeface="Segoe UI" panose="020B0502040204020203" pitchFamily="34" charset="0"/>
              <a:cs typeface="Segoe UI" panose="020B0502040204020203" pitchFamily="34" charset="0"/>
            </a:endParaRPr>
          </a:p>
          <a:p>
            <a:pPr lvl="1" algn="l">
              <a:defRPr/>
            </a:pPr>
            <a:r>
              <a:rPr lang="de-DE" sz="1200">
                <a:solidFill>
                  <a:srgbClr val="4A4A4A"/>
                </a:solidFill>
                <a:latin typeface="Segoe UI" panose="020B0502040204020203" pitchFamily="34" charset="0"/>
                <a:cs typeface="Segoe UI" panose="020B0502040204020203" pitchFamily="34" charset="0"/>
                <a:hlinkClick r:id="rId2"/>
              </a:rPr>
              <a:t>hello@ekipa.de</a:t>
            </a:r>
            <a:endParaRPr lang="de-DE" sz="1200">
              <a:solidFill>
                <a:srgbClr val="4A4A4A"/>
              </a:solidFill>
              <a:latin typeface="Segoe UI" panose="020B0502040204020203" pitchFamily="34" charset="0"/>
              <a:cs typeface="Segoe UI" panose="020B0502040204020203" pitchFamily="34" charset="0"/>
            </a:endParaRPr>
          </a:p>
          <a:p>
            <a:pPr lvl="1" algn="l">
              <a:defRPr/>
            </a:pPr>
            <a:r>
              <a:rPr lang="de-DE" sz="1200">
                <a:solidFill>
                  <a:srgbClr val="4A4A4A"/>
                </a:solidFill>
                <a:latin typeface="Segoe UI" panose="020B0502040204020203" pitchFamily="34" charset="0"/>
                <a:cs typeface="Segoe UI" panose="020B0502040204020203" pitchFamily="34" charset="0"/>
              </a:rPr>
              <a:t>Betreff: “SfT | Urban Environmental Protection" </a:t>
            </a:r>
          </a:p>
          <a:p>
            <a:pPr algn="just">
              <a:defRPr/>
            </a:pPr>
            <a:endParaRPr lang="de-DE" sz="1200">
              <a:solidFill>
                <a:srgbClr val="4A4A4A"/>
              </a:solidFill>
              <a:latin typeface="Segoe UI" panose="020B0502040204020203" pitchFamily="34" charset="0"/>
              <a:cs typeface="Segoe UI" panose="020B0502040204020203" pitchFamily="34" charset="0"/>
            </a:endParaRPr>
          </a:p>
          <a:p>
            <a:pPr algn="just">
              <a:defRPr/>
            </a:pPr>
            <a:r>
              <a:rPr lang="de-DE" sz="1200">
                <a:solidFill>
                  <a:srgbClr val="4A4A4A"/>
                </a:solidFill>
                <a:latin typeface="Segoe UI" panose="020B0502040204020203" pitchFamily="34" charset="0"/>
                <a:cs typeface="Segoe UI" panose="020B0502040204020203" pitchFamily="34" charset="0"/>
              </a:rPr>
              <a:t>Diese Einreichungsvorlage dient der besseren Übersicht und Nachvollziehbarkeit eures Ansatzes. Bitte beachtet daher, dass ihr die Inhalte </a:t>
            </a:r>
            <a:r>
              <a:rPr lang="de-DE" sz="1200" b="1">
                <a:solidFill>
                  <a:srgbClr val="4A4A4A"/>
                </a:solidFill>
                <a:latin typeface="Segoe UI" panose="020B0502040204020203" pitchFamily="34" charset="0"/>
                <a:cs typeface="Segoe UI" panose="020B0502040204020203" pitchFamily="34" charset="0"/>
              </a:rPr>
              <a:t>idealerweise mit Grafiken oder anderen visuellen Elementen ergänzt oder darstellt,</a:t>
            </a:r>
            <a:r>
              <a:rPr lang="de-DE" sz="1200">
                <a:solidFill>
                  <a:srgbClr val="4A4A4A"/>
                </a:solidFill>
                <a:latin typeface="Segoe UI" panose="020B0502040204020203" pitchFamily="34" charset="0"/>
                <a:cs typeface="Segoe UI" panose="020B0502040204020203" pitchFamily="34" charset="0"/>
              </a:rPr>
              <a:t> wenn dies möglich ist.</a:t>
            </a:r>
          </a:p>
          <a:p>
            <a:pPr algn="just">
              <a:defRPr/>
            </a:pPr>
            <a:endParaRPr lang="de-DE" sz="1200">
              <a:solidFill>
                <a:srgbClr val="4A4A4A"/>
              </a:solidFill>
              <a:latin typeface="Segoe UI" panose="020B0502040204020203" pitchFamily="34" charset="0"/>
              <a:cs typeface="Segoe UI" panose="020B0502040204020203" pitchFamily="34" charset="0"/>
            </a:endParaRPr>
          </a:p>
          <a:p>
            <a:pPr algn="just">
              <a:defRPr/>
            </a:pPr>
            <a:r>
              <a:rPr lang="de-DE" sz="1200">
                <a:solidFill>
                  <a:srgbClr val="4A4A4A"/>
                </a:solidFill>
                <a:latin typeface="Segoe UI" panose="020B0502040204020203" pitchFamily="34" charset="0"/>
                <a:cs typeface="Segoe UI" panose="020B0502040204020203" pitchFamily="34" charset="0"/>
              </a:rPr>
              <a:t>Ihr könnt auch zusätzliche Materialien wie </a:t>
            </a:r>
            <a:r>
              <a:rPr lang="de-DE" sz="1200" b="1">
                <a:solidFill>
                  <a:srgbClr val="4A4A4A"/>
                </a:solidFill>
                <a:latin typeface="Segoe UI" panose="020B0502040204020203" pitchFamily="34" charset="0"/>
                <a:cs typeface="Segoe UI" panose="020B0502040204020203" pitchFamily="34" charset="0"/>
              </a:rPr>
              <a:t>Pitch Decks, Mockups, Videos oder wichtige Ressourcen über die Plattform einreichen</a:t>
            </a:r>
            <a:r>
              <a:rPr lang="de-DE" sz="1200">
                <a:solidFill>
                  <a:srgbClr val="4A4A4A"/>
                </a:solidFill>
                <a:latin typeface="Segoe UI" panose="020B0502040204020203" pitchFamily="34" charset="0"/>
                <a:cs typeface="Segoe UI" panose="020B0502040204020203" pitchFamily="34" charset="0"/>
              </a:rPr>
              <a:t>, um die Einreichungsvorlage zu ergänzen.</a:t>
            </a:r>
          </a:p>
          <a:p>
            <a:pPr algn="just">
              <a:defRPr/>
            </a:pPr>
            <a:endParaRPr lang="de-DE" sz="1200">
              <a:solidFill>
                <a:srgbClr val="4A4A4A"/>
              </a:solidFill>
              <a:latin typeface="Segoe UI" panose="020B0502040204020203" pitchFamily="34" charset="0"/>
              <a:cs typeface="Segoe UI" panose="020B0502040204020203" pitchFamily="34" charset="0"/>
            </a:endParaRPr>
          </a:p>
          <a:p>
            <a:pPr algn="just">
              <a:defRPr/>
            </a:pPr>
            <a:r>
              <a:rPr lang="de-DE" sz="1200">
                <a:solidFill>
                  <a:srgbClr val="4A4A4A"/>
                </a:solidFill>
                <a:latin typeface="Segoe UI" panose="020B0502040204020203" pitchFamily="34" charset="0"/>
                <a:cs typeface="Segoe UI" panose="020B0502040204020203" pitchFamily="34" charset="0"/>
              </a:rPr>
              <a:t>Wenn ihr bei der Beantwortung einer Frage </a:t>
            </a:r>
            <a:r>
              <a:rPr lang="de-DE" sz="1200" b="1">
                <a:solidFill>
                  <a:srgbClr val="4A4A4A"/>
                </a:solidFill>
                <a:latin typeface="Segoe UI" panose="020B0502040204020203" pitchFamily="34" charset="0"/>
                <a:cs typeface="Segoe UI" panose="020B0502040204020203" pitchFamily="34" charset="0"/>
              </a:rPr>
              <a:t>mehr Platz </a:t>
            </a:r>
            <a:r>
              <a:rPr lang="de-DE" sz="1200">
                <a:solidFill>
                  <a:srgbClr val="4A4A4A"/>
                </a:solidFill>
                <a:latin typeface="Segoe UI" panose="020B0502040204020203" pitchFamily="34" charset="0"/>
                <a:cs typeface="Segoe UI" panose="020B0502040204020203" pitchFamily="34" charset="0"/>
              </a:rPr>
              <a:t>benötigt, </a:t>
            </a:r>
            <a:r>
              <a:rPr lang="de-DE" sz="1200" b="1">
                <a:solidFill>
                  <a:srgbClr val="4A4A4A"/>
                </a:solidFill>
                <a:latin typeface="Segoe UI" panose="020B0502040204020203" pitchFamily="34" charset="0"/>
                <a:cs typeface="Segoe UI" panose="020B0502040204020203" pitchFamily="34" charset="0"/>
              </a:rPr>
              <a:t>kopiert bitte die letzte Folie.</a:t>
            </a:r>
            <a:r>
              <a:rPr lang="de-DE" sz="1200">
                <a:solidFill>
                  <a:srgbClr val="4A4A4A"/>
                </a:solidFill>
                <a:latin typeface="Segoe UI" panose="020B0502040204020203" pitchFamily="34" charset="0"/>
                <a:cs typeface="Segoe UI" panose="020B0502040204020203" pitchFamily="34" charset="0"/>
              </a:rPr>
              <a:t> Sollten die Textfelder die grafische Darstellung behindern, verwendet bitte die übernächste Folie.</a:t>
            </a:r>
            <a:endParaRPr lang="de-DE" sz="1200">
              <a:latin typeface="Segoe UI" panose="020B0502040204020203" pitchFamily="34" charset="0"/>
              <a:cs typeface="Segoe UI" panose="020B0502040204020203" pitchFamily="34" charset="0"/>
            </a:endParaRPr>
          </a:p>
        </p:txBody>
      </p:sp>
      <p:sp>
        <p:nvSpPr>
          <p:cNvPr id="11" name="Textfeld 10">
            <a:extLst>
              <a:ext uri="{FF2B5EF4-FFF2-40B4-BE49-F238E27FC236}">
                <a16:creationId xmlns:a16="http://schemas.microsoft.com/office/drawing/2014/main" id="{38461432-806A-7C40-867E-301CF7B3B609}"/>
              </a:ext>
            </a:extLst>
          </p:cNvPr>
          <p:cNvSpPr txBox="1"/>
          <p:nvPr userDrawn="1"/>
        </p:nvSpPr>
        <p:spPr>
          <a:xfrm>
            <a:off x="313881" y="735023"/>
            <a:ext cx="6794767" cy="1077218"/>
          </a:xfrm>
          <a:prstGeom prst="rect">
            <a:avLst/>
          </a:prstGeom>
          <a:noFill/>
        </p:spPr>
        <p:txBody>
          <a:bodyPr wrap="square" rtlCol="0">
            <a:spAutoFit/>
          </a:bodyPr>
          <a:lstStyle/>
          <a:p>
            <a:pPr algn="ctr"/>
            <a:r>
              <a:rPr lang="de-DE" sz="3200" b="0" spc="400">
                <a:solidFill>
                  <a:schemeClr val="bg1"/>
                </a:solidFill>
                <a:latin typeface="Segoe UI" panose="020B0502040204020203" pitchFamily="34" charset="0"/>
                <a:cs typeface="Segoe UI" panose="020B0502040204020203" pitchFamily="34" charset="0"/>
              </a:rPr>
              <a:t>IMPORTANT </a:t>
            </a:r>
            <a:br>
              <a:rPr lang="de-DE" sz="3200" b="0" spc="400">
                <a:solidFill>
                  <a:schemeClr val="bg1"/>
                </a:solidFill>
                <a:latin typeface="Segoe UI" panose="020B0502040204020203" pitchFamily="34" charset="0"/>
                <a:cs typeface="Segoe UI" panose="020B0502040204020203" pitchFamily="34" charset="0"/>
              </a:rPr>
            </a:br>
            <a:r>
              <a:rPr lang="de-DE" sz="3200" b="0" spc="400">
                <a:solidFill>
                  <a:schemeClr val="bg1"/>
                </a:solidFill>
                <a:latin typeface="Segoe UI" panose="020B0502040204020203" pitchFamily="34" charset="0"/>
                <a:cs typeface="Segoe UI" panose="020B0502040204020203" pitchFamily="34" charset="0"/>
              </a:rPr>
              <a:t>INFORMATION</a:t>
            </a:r>
          </a:p>
        </p:txBody>
      </p:sp>
      <p:sp>
        <p:nvSpPr>
          <p:cNvPr id="13" name="Textfeld 12">
            <a:extLst>
              <a:ext uri="{FF2B5EF4-FFF2-40B4-BE49-F238E27FC236}">
                <a16:creationId xmlns:a16="http://schemas.microsoft.com/office/drawing/2014/main" id="{40E92005-FDA7-7641-9949-D3FD0B64BEA0}"/>
              </a:ext>
            </a:extLst>
          </p:cNvPr>
          <p:cNvSpPr txBox="1"/>
          <p:nvPr userDrawn="1"/>
        </p:nvSpPr>
        <p:spPr>
          <a:xfrm>
            <a:off x="377257" y="7370490"/>
            <a:ext cx="6283011" cy="646331"/>
          </a:xfrm>
          <a:prstGeom prst="rect">
            <a:avLst/>
          </a:prstGeom>
          <a:noFill/>
        </p:spPr>
        <p:txBody>
          <a:bodyPr wrap="square" rtlCol="0">
            <a:spAutoFit/>
          </a:bodyPr>
          <a:lstStyle/>
          <a:p>
            <a:r>
              <a:rPr lang="de-DE" sz="1200">
                <a:solidFill>
                  <a:srgbClr val="017CC1"/>
                </a:solidFill>
                <a:latin typeface="Segoe UI" panose="020B0502040204020203" pitchFamily="34" charset="0"/>
                <a:cs typeface="Segoe UI" panose="020B0502040204020203" pitchFamily="34" charset="0"/>
              </a:rPr>
              <a:t>BITTE BEACHTEN!</a:t>
            </a:r>
          </a:p>
          <a:p>
            <a:r>
              <a:rPr lang="de-DE" sz="1200">
                <a:solidFill>
                  <a:srgbClr val="017CC1"/>
                </a:solidFill>
                <a:latin typeface="Segoe UI" panose="020B0502040204020203" pitchFamily="34" charset="0"/>
                <a:cs typeface="Segoe UI" panose="020B0502040204020203" pitchFamily="34" charset="0"/>
              </a:rPr>
              <a:t>Jedes Teammitglied muss auf unserer Plattform app.ekipa.de mit einer gültigen E-Mail registriert sein, an die wir während der gesamten Challenge alle Informationen senden.</a:t>
            </a:r>
          </a:p>
        </p:txBody>
      </p:sp>
    </p:spTree>
    <p:extLst>
      <p:ext uri="{BB962C8B-B14F-4D97-AF65-F5344CB8AC3E}">
        <p14:creationId xmlns:p14="http://schemas.microsoft.com/office/powerpoint/2010/main" val="17145910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1) Cover Personal Information">
    <p:spTree>
      <p:nvGrpSpPr>
        <p:cNvPr id="1" name=""/>
        <p:cNvGrpSpPr/>
        <p:nvPr/>
      </p:nvGrpSpPr>
      <p:grpSpPr>
        <a:xfrm>
          <a:off x="0" y="0"/>
          <a:ext cx="0" cy="0"/>
          <a:chOff x="0" y="0"/>
          <a:chExt cx="0" cy="0"/>
        </a:xfrm>
      </p:grpSpPr>
      <p:sp>
        <p:nvSpPr>
          <p:cNvPr id="6" name="Abgerundetes Rechteck 15">
            <a:extLst>
              <a:ext uri="{FF2B5EF4-FFF2-40B4-BE49-F238E27FC236}">
                <a16:creationId xmlns:a16="http://schemas.microsoft.com/office/drawing/2014/main" id="{B833BD00-88BA-C063-24E2-EA403D297E97}"/>
              </a:ext>
            </a:extLst>
          </p:cNvPr>
          <p:cNvSpPr/>
          <p:nvPr userDrawn="1"/>
        </p:nvSpPr>
        <p:spPr>
          <a:xfrm>
            <a:off x="211858" y="6381876"/>
            <a:ext cx="5292579" cy="336592"/>
          </a:xfrm>
          <a:prstGeom prst="roundRect">
            <a:avLst/>
          </a:prstGeom>
          <a:solidFill>
            <a:schemeClr val="bg1">
              <a:lumMod val="95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b="0">
              <a:latin typeface="Segoe UI" panose="020B0502040204020203" pitchFamily="34" charset="0"/>
              <a:cs typeface="Segoe UI" panose="020B0502040204020203" pitchFamily="34" charset="0"/>
            </a:endParaRPr>
          </a:p>
        </p:txBody>
      </p:sp>
      <p:sp>
        <p:nvSpPr>
          <p:cNvPr id="16" name="Abgerundetes Rechteck 15">
            <a:extLst>
              <a:ext uri="{FF2B5EF4-FFF2-40B4-BE49-F238E27FC236}">
                <a16:creationId xmlns:a16="http://schemas.microsoft.com/office/drawing/2014/main" id="{8F0FF266-318F-379D-3012-6C87F77299BE}"/>
              </a:ext>
            </a:extLst>
          </p:cNvPr>
          <p:cNvSpPr/>
          <p:nvPr userDrawn="1"/>
        </p:nvSpPr>
        <p:spPr>
          <a:xfrm>
            <a:off x="201172" y="6899214"/>
            <a:ext cx="5292579" cy="336592"/>
          </a:xfrm>
          <a:prstGeom prst="roundRect">
            <a:avLst/>
          </a:prstGeom>
          <a:solidFill>
            <a:schemeClr val="bg1">
              <a:lumMod val="95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b="0">
              <a:latin typeface="Segoe UI" panose="020B0502040204020203" pitchFamily="34" charset="0"/>
              <a:cs typeface="Segoe UI" panose="020B0502040204020203" pitchFamily="34" charset="0"/>
            </a:endParaRPr>
          </a:p>
        </p:txBody>
      </p:sp>
      <p:sp>
        <p:nvSpPr>
          <p:cNvPr id="13" name="Abgerundetes Rechteck 12">
            <a:extLst>
              <a:ext uri="{FF2B5EF4-FFF2-40B4-BE49-F238E27FC236}">
                <a16:creationId xmlns:a16="http://schemas.microsoft.com/office/drawing/2014/main" id="{9B591998-CA6C-E4E7-C6D0-5C3679A644F4}"/>
              </a:ext>
            </a:extLst>
          </p:cNvPr>
          <p:cNvSpPr/>
          <p:nvPr userDrawn="1"/>
        </p:nvSpPr>
        <p:spPr>
          <a:xfrm>
            <a:off x="256778" y="5917370"/>
            <a:ext cx="5292579" cy="336592"/>
          </a:xfrm>
          <a:prstGeom prst="roundRect">
            <a:avLst/>
          </a:prstGeom>
          <a:solidFill>
            <a:schemeClr val="bg1">
              <a:lumMod val="95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b="0">
              <a:latin typeface="Segoe UI" panose="020B0502040204020203" pitchFamily="34" charset="0"/>
              <a:cs typeface="Segoe UI" panose="020B0502040204020203" pitchFamily="34" charset="0"/>
            </a:endParaRPr>
          </a:p>
        </p:txBody>
      </p:sp>
      <p:sp>
        <p:nvSpPr>
          <p:cNvPr id="2" name="Abgerundetes Rechteck 1">
            <a:extLst>
              <a:ext uri="{FF2B5EF4-FFF2-40B4-BE49-F238E27FC236}">
                <a16:creationId xmlns:a16="http://schemas.microsoft.com/office/drawing/2014/main" id="{B8C21297-A671-F5A0-5C47-D370D0AC212F}"/>
              </a:ext>
            </a:extLst>
          </p:cNvPr>
          <p:cNvSpPr/>
          <p:nvPr userDrawn="1"/>
        </p:nvSpPr>
        <p:spPr>
          <a:xfrm>
            <a:off x="249239" y="5426448"/>
            <a:ext cx="5292579" cy="336592"/>
          </a:xfrm>
          <a:prstGeom prst="roundRect">
            <a:avLst/>
          </a:prstGeom>
          <a:solidFill>
            <a:schemeClr val="bg1">
              <a:lumMod val="95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b="0">
              <a:latin typeface="Segoe UI" panose="020B0502040204020203" pitchFamily="34" charset="0"/>
              <a:cs typeface="Segoe UI" panose="020B0502040204020203" pitchFamily="34" charset="0"/>
            </a:endParaRPr>
          </a:p>
        </p:txBody>
      </p:sp>
      <p:sp>
        <p:nvSpPr>
          <p:cNvPr id="4" name="AutoShape 4">
            <a:extLst>
              <a:ext uri="{FF2B5EF4-FFF2-40B4-BE49-F238E27FC236}">
                <a16:creationId xmlns:a16="http://schemas.microsoft.com/office/drawing/2014/main" id="{F87E69AD-A721-4F0D-9685-177E4DD61A2D}"/>
              </a:ext>
            </a:extLst>
          </p:cNvPr>
          <p:cNvSpPr>
            <a:spLocks noChangeAspect="1" noChangeArrowheads="1"/>
          </p:cNvSpPr>
          <p:nvPr userDrawn="1"/>
        </p:nvSpPr>
        <p:spPr bwMode="auto">
          <a:xfrm>
            <a:off x="2763818" y="4523130"/>
            <a:ext cx="167288" cy="396533"/>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21920" tIns="60960" rIns="121920" bIns="60960" numCol="1" anchor="t" anchorCtr="0" compatLnSpc="1">
            <a:prstTxWarp prst="textNoShape">
              <a:avLst/>
            </a:prstTxWarp>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de-DE" sz="2400" b="0" i="0" u="none" strike="noStrike" kern="1200" cap="none" spc="0" normalizeH="0" baseline="0" noProof="0">
              <a:ln>
                <a:noFill/>
              </a:ln>
              <a:solidFill>
                <a:prstClr val="black"/>
              </a:solidFill>
              <a:effectLst/>
              <a:uLnTx/>
              <a:uFillTx/>
              <a:latin typeface="Segoe UI" panose="020B0502040204020203" pitchFamily="34" charset="0"/>
              <a:ea typeface="+mn-ea"/>
              <a:cs typeface="Segoe UI" panose="020B0502040204020203" pitchFamily="34" charset="0"/>
            </a:endParaRPr>
          </a:p>
        </p:txBody>
      </p:sp>
      <p:sp>
        <p:nvSpPr>
          <p:cNvPr id="8" name="AutoShape 6">
            <a:extLst>
              <a:ext uri="{FF2B5EF4-FFF2-40B4-BE49-F238E27FC236}">
                <a16:creationId xmlns:a16="http://schemas.microsoft.com/office/drawing/2014/main" id="{B5207D00-6B4A-4560-8EE2-5EC3FDBBEC47}"/>
              </a:ext>
            </a:extLst>
          </p:cNvPr>
          <p:cNvSpPr>
            <a:spLocks noChangeAspect="1" noChangeArrowheads="1"/>
          </p:cNvSpPr>
          <p:nvPr userDrawn="1"/>
        </p:nvSpPr>
        <p:spPr bwMode="auto">
          <a:xfrm>
            <a:off x="3343275" y="4368800"/>
            <a:ext cx="171450" cy="4064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21920" tIns="60960" rIns="121920" bIns="60960" numCol="1" anchor="t" anchorCtr="0" compatLnSpc="1">
            <a:prstTxWarp prst="textNoShape">
              <a:avLst/>
            </a:prstTxWarp>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de-DE" sz="2400" b="0" i="0" u="none" strike="noStrike" kern="1200" cap="none" spc="0" normalizeH="0" baseline="0" noProof="0">
              <a:ln>
                <a:noFill/>
              </a:ln>
              <a:solidFill>
                <a:prstClr val="black"/>
              </a:solidFill>
              <a:effectLst/>
              <a:uLnTx/>
              <a:uFillTx/>
              <a:latin typeface="Segoe UI" panose="020B0502040204020203" pitchFamily="34" charset="0"/>
              <a:ea typeface="+mn-ea"/>
              <a:cs typeface="Segoe UI" panose="020B0502040204020203" pitchFamily="34" charset="0"/>
            </a:endParaRPr>
          </a:p>
        </p:txBody>
      </p:sp>
      <p:sp>
        <p:nvSpPr>
          <p:cNvPr id="14" name="Textfeld 13">
            <a:extLst>
              <a:ext uri="{FF2B5EF4-FFF2-40B4-BE49-F238E27FC236}">
                <a16:creationId xmlns:a16="http://schemas.microsoft.com/office/drawing/2014/main" id="{3A0E83CA-5246-4653-8936-8B4111A3563F}"/>
              </a:ext>
            </a:extLst>
          </p:cNvPr>
          <p:cNvSpPr txBox="1"/>
          <p:nvPr userDrawn="1"/>
        </p:nvSpPr>
        <p:spPr>
          <a:xfrm>
            <a:off x="249239" y="4523130"/>
            <a:ext cx="6335758" cy="748988"/>
          </a:xfrm>
          <a:prstGeom prst="rect">
            <a:avLst/>
          </a:prstGeom>
          <a:noFill/>
        </p:spPr>
        <p:txBody>
          <a:bodyPr wrap="square" rtlCol="0">
            <a:spAutoFit/>
          </a:bodyPr>
          <a:lstStyle/>
          <a:p>
            <a:r>
              <a:rPr lang="de-DE" sz="4267" b="0" spc="800">
                <a:solidFill>
                  <a:srgbClr val="404040"/>
                </a:solidFill>
                <a:latin typeface="Segoe UI" panose="020B0502040204020203" pitchFamily="34" charset="0"/>
                <a:cs typeface="Segoe UI" panose="020B0502040204020203" pitchFamily="34" charset="0"/>
              </a:rPr>
              <a:t>#DEIN ANSATZ</a:t>
            </a:r>
            <a:endParaRPr lang="de-DE" sz="4267" b="0" spc="800">
              <a:solidFill>
                <a:srgbClr val="404040"/>
              </a:solidFill>
              <a:effectLst/>
              <a:latin typeface="Segoe UI" panose="020B0502040204020203" pitchFamily="34" charset="0"/>
              <a:cs typeface="Segoe UI" panose="020B0502040204020203" pitchFamily="34" charset="0"/>
            </a:endParaRPr>
          </a:p>
        </p:txBody>
      </p:sp>
      <p:cxnSp>
        <p:nvCxnSpPr>
          <p:cNvPr id="5" name="Gerade Verbindung 4">
            <a:extLst>
              <a:ext uri="{FF2B5EF4-FFF2-40B4-BE49-F238E27FC236}">
                <a16:creationId xmlns:a16="http://schemas.microsoft.com/office/drawing/2014/main" id="{48E0223C-9151-5840-B8AA-BF69841E79BA}"/>
              </a:ext>
            </a:extLst>
          </p:cNvPr>
          <p:cNvCxnSpPr>
            <a:cxnSpLocks/>
          </p:cNvCxnSpPr>
          <p:nvPr userDrawn="1"/>
        </p:nvCxnSpPr>
        <p:spPr>
          <a:xfrm>
            <a:off x="-22300" y="5245436"/>
            <a:ext cx="5363734" cy="0"/>
          </a:xfrm>
          <a:prstGeom prst="line">
            <a:avLst/>
          </a:prstGeom>
          <a:ln>
            <a:solidFill>
              <a:srgbClr val="017CC1"/>
            </a:solidFill>
          </a:ln>
        </p:spPr>
        <p:style>
          <a:lnRef idx="3">
            <a:schemeClr val="accent4"/>
          </a:lnRef>
          <a:fillRef idx="0">
            <a:schemeClr val="accent4"/>
          </a:fillRef>
          <a:effectRef idx="2">
            <a:schemeClr val="accent4"/>
          </a:effectRef>
          <a:fontRef idx="minor">
            <a:schemeClr val="tx1"/>
          </a:fontRef>
        </p:style>
      </p:cxnSp>
      <p:sp>
        <p:nvSpPr>
          <p:cNvPr id="19" name="Textplatzhalter 6">
            <a:extLst>
              <a:ext uri="{FF2B5EF4-FFF2-40B4-BE49-F238E27FC236}">
                <a16:creationId xmlns:a16="http://schemas.microsoft.com/office/drawing/2014/main" id="{54FAD7BC-37FA-F84D-BCC0-7B60C9E32838}"/>
              </a:ext>
            </a:extLst>
          </p:cNvPr>
          <p:cNvSpPr>
            <a:spLocks noGrp="1"/>
          </p:cNvSpPr>
          <p:nvPr>
            <p:ph type="body" sz="quarter" idx="11" hasCustomPrompt="1"/>
          </p:nvPr>
        </p:nvSpPr>
        <p:spPr>
          <a:xfrm>
            <a:off x="351266" y="5426448"/>
            <a:ext cx="5103604" cy="336592"/>
          </a:xfrm>
        </p:spPr>
        <p:txBody>
          <a:bodyPr>
            <a:noAutofit/>
          </a:bodyPr>
          <a:lstStyle>
            <a:lvl1pPr marL="0" indent="0">
              <a:buNone/>
              <a:defRPr sz="1800" b="0">
                <a:solidFill>
                  <a:srgbClr val="017CC1"/>
                </a:solidFill>
                <a:latin typeface="Segoe UI" panose="020B0502040204020203" pitchFamily="34" charset="0"/>
                <a:cs typeface="Segoe UI" panose="020B0502040204020203" pitchFamily="34" charset="0"/>
              </a:defRPr>
            </a:lvl1pPr>
          </a:lstStyle>
          <a:p>
            <a:pPr lvl="0"/>
            <a:r>
              <a:rPr lang="de-DE"/>
              <a:t>Team Name </a:t>
            </a:r>
          </a:p>
        </p:txBody>
      </p:sp>
      <p:sp>
        <p:nvSpPr>
          <p:cNvPr id="9" name="Textplatzhalter 6">
            <a:extLst>
              <a:ext uri="{FF2B5EF4-FFF2-40B4-BE49-F238E27FC236}">
                <a16:creationId xmlns:a16="http://schemas.microsoft.com/office/drawing/2014/main" id="{8FD5D0D0-A957-64FA-BAA7-5E4C0D07CF6E}"/>
              </a:ext>
            </a:extLst>
          </p:cNvPr>
          <p:cNvSpPr>
            <a:spLocks noGrp="1"/>
          </p:cNvSpPr>
          <p:nvPr>
            <p:ph type="body" sz="quarter" idx="12" hasCustomPrompt="1"/>
          </p:nvPr>
        </p:nvSpPr>
        <p:spPr>
          <a:xfrm>
            <a:off x="351266" y="5917370"/>
            <a:ext cx="5103604" cy="336592"/>
          </a:xfrm>
        </p:spPr>
        <p:txBody>
          <a:bodyPr>
            <a:noAutofit/>
          </a:bodyPr>
          <a:lstStyle>
            <a:lvl1pPr marL="0" indent="0">
              <a:buNone/>
              <a:defRPr sz="1800" b="0">
                <a:solidFill>
                  <a:srgbClr val="017CC1"/>
                </a:solidFill>
                <a:latin typeface="Segoe UI" panose="020B0502040204020203" pitchFamily="34" charset="0"/>
                <a:cs typeface="Segoe UI" panose="020B0502040204020203" pitchFamily="34" charset="0"/>
              </a:defRPr>
            </a:lvl1pPr>
          </a:lstStyle>
          <a:p>
            <a:pPr lvl="0"/>
            <a:r>
              <a:rPr lang="de-DE"/>
              <a:t>Titel deiner Idee</a:t>
            </a:r>
          </a:p>
        </p:txBody>
      </p:sp>
      <p:sp>
        <p:nvSpPr>
          <p:cNvPr id="12" name="Textplatzhalter 6">
            <a:extLst>
              <a:ext uri="{FF2B5EF4-FFF2-40B4-BE49-F238E27FC236}">
                <a16:creationId xmlns:a16="http://schemas.microsoft.com/office/drawing/2014/main" id="{AE82F957-4C8F-141D-8431-E3D99A36774C}"/>
              </a:ext>
            </a:extLst>
          </p:cNvPr>
          <p:cNvSpPr>
            <a:spLocks noGrp="1"/>
          </p:cNvSpPr>
          <p:nvPr>
            <p:ph type="body" sz="quarter" idx="14" hasCustomPrompt="1"/>
          </p:nvPr>
        </p:nvSpPr>
        <p:spPr>
          <a:xfrm>
            <a:off x="351266" y="6381876"/>
            <a:ext cx="5103604" cy="336592"/>
          </a:xfrm>
        </p:spPr>
        <p:txBody>
          <a:bodyPr>
            <a:noAutofit/>
          </a:bodyPr>
          <a:lstStyle>
            <a:lvl1pPr marL="0" indent="0">
              <a:buNone/>
              <a:defRPr sz="1800" b="0">
                <a:solidFill>
                  <a:srgbClr val="017CC1"/>
                </a:solidFill>
                <a:latin typeface="Segoe UI" panose="020B0502040204020203" pitchFamily="34" charset="0"/>
                <a:cs typeface="Segoe UI" panose="020B0502040204020203" pitchFamily="34" charset="0"/>
              </a:defRPr>
            </a:lvl1pPr>
          </a:lstStyle>
          <a:p>
            <a:pPr lvl="0"/>
            <a:r>
              <a:rPr lang="de-DE"/>
              <a:t>Track</a:t>
            </a:r>
          </a:p>
        </p:txBody>
      </p:sp>
      <p:pic>
        <p:nvPicPr>
          <p:cNvPr id="15" name="Grafik 14" descr="Ein Bild, das Pfeil enthält.&#10;&#10;Automatisch generierte Beschreibung">
            <a:extLst>
              <a:ext uri="{FF2B5EF4-FFF2-40B4-BE49-F238E27FC236}">
                <a16:creationId xmlns:a16="http://schemas.microsoft.com/office/drawing/2014/main" id="{5C5BABEC-FD9B-7EE5-5EFD-387C0849AE7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820886" y="1212797"/>
            <a:ext cx="2764111" cy="3182419"/>
          </a:xfrm>
          <a:prstGeom prst="rect">
            <a:avLst/>
          </a:prstGeom>
        </p:spPr>
      </p:pic>
      <p:sp>
        <p:nvSpPr>
          <p:cNvPr id="7" name="Textplatzhalter 6">
            <a:extLst>
              <a:ext uri="{FF2B5EF4-FFF2-40B4-BE49-F238E27FC236}">
                <a16:creationId xmlns:a16="http://schemas.microsoft.com/office/drawing/2014/main" id="{F3E41B1E-12EE-2A1E-180E-433A51AA4419}"/>
              </a:ext>
            </a:extLst>
          </p:cNvPr>
          <p:cNvSpPr>
            <a:spLocks noGrp="1"/>
          </p:cNvSpPr>
          <p:nvPr>
            <p:ph type="body" sz="quarter" idx="15" hasCustomPrompt="1"/>
          </p:nvPr>
        </p:nvSpPr>
        <p:spPr>
          <a:xfrm>
            <a:off x="343726" y="6899214"/>
            <a:ext cx="5103604" cy="336592"/>
          </a:xfrm>
        </p:spPr>
        <p:txBody>
          <a:bodyPr>
            <a:noAutofit/>
          </a:bodyPr>
          <a:lstStyle>
            <a:lvl1pPr marL="0" indent="0">
              <a:buNone/>
              <a:defRPr sz="1800" b="0">
                <a:solidFill>
                  <a:srgbClr val="017CC1"/>
                </a:solidFill>
                <a:latin typeface="Segoe UI" panose="020B0502040204020203" pitchFamily="34" charset="0"/>
                <a:cs typeface="Segoe UI" panose="020B0502040204020203" pitchFamily="34" charset="0"/>
              </a:defRPr>
            </a:lvl1pPr>
          </a:lstStyle>
          <a:p>
            <a:pPr lvl="0"/>
            <a:r>
              <a:rPr lang="de-DE"/>
              <a:t>Gewählte Technologie</a:t>
            </a:r>
          </a:p>
        </p:txBody>
      </p:sp>
    </p:spTree>
    <p:extLst>
      <p:ext uri="{BB962C8B-B14F-4D97-AF65-F5344CB8AC3E}">
        <p14:creationId xmlns:p14="http://schemas.microsoft.com/office/powerpoint/2010/main" val="30576893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3_(1) Personal Data I">
    <p:spTree>
      <p:nvGrpSpPr>
        <p:cNvPr id="1" name=""/>
        <p:cNvGrpSpPr/>
        <p:nvPr/>
      </p:nvGrpSpPr>
      <p:grpSpPr>
        <a:xfrm>
          <a:off x="0" y="0"/>
          <a:ext cx="0" cy="0"/>
          <a:chOff x="0" y="0"/>
          <a:chExt cx="0" cy="0"/>
        </a:xfrm>
      </p:grpSpPr>
      <p:grpSp>
        <p:nvGrpSpPr>
          <p:cNvPr id="4" name="Gruppieren 3">
            <a:extLst>
              <a:ext uri="{FF2B5EF4-FFF2-40B4-BE49-F238E27FC236}">
                <a16:creationId xmlns:a16="http://schemas.microsoft.com/office/drawing/2014/main" id="{3F7E0B1B-52E6-D7B6-2B89-4C881B2F182B}"/>
              </a:ext>
            </a:extLst>
          </p:cNvPr>
          <p:cNvGrpSpPr/>
          <p:nvPr userDrawn="1"/>
        </p:nvGrpSpPr>
        <p:grpSpPr>
          <a:xfrm>
            <a:off x="355568" y="1856036"/>
            <a:ext cx="6125756" cy="925263"/>
            <a:chOff x="355568" y="1957636"/>
            <a:chExt cx="6125756" cy="925263"/>
          </a:xfrm>
        </p:grpSpPr>
        <p:sp>
          <p:nvSpPr>
            <p:cNvPr id="41" name="Rechteck: abgerundete Ecken 40">
              <a:extLst>
                <a:ext uri="{FF2B5EF4-FFF2-40B4-BE49-F238E27FC236}">
                  <a16:creationId xmlns:a16="http://schemas.microsoft.com/office/drawing/2014/main" id="{0292DD11-14C7-4E01-89EC-07A034DB243A}"/>
                </a:ext>
              </a:extLst>
            </p:cNvPr>
            <p:cNvSpPr/>
            <p:nvPr userDrawn="1"/>
          </p:nvSpPr>
          <p:spPr>
            <a:xfrm>
              <a:off x="2741761" y="1957636"/>
              <a:ext cx="416231" cy="271465"/>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87" name="Rechteck: abgerundete Ecken 86">
              <a:extLst>
                <a:ext uri="{FF2B5EF4-FFF2-40B4-BE49-F238E27FC236}">
                  <a16:creationId xmlns:a16="http://schemas.microsoft.com/office/drawing/2014/main" id="{74D2B630-E718-457C-B05B-9EACC1F22092}"/>
                </a:ext>
              </a:extLst>
            </p:cNvPr>
            <p:cNvSpPr/>
            <p:nvPr userDrawn="1"/>
          </p:nvSpPr>
          <p:spPr>
            <a:xfrm>
              <a:off x="355568" y="1957636"/>
              <a:ext cx="2282019" cy="274447"/>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58" name="Rechteck: abgerundete Ecken 57">
              <a:extLst>
                <a:ext uri="{FF2B5EF4-FFF2-40B4-BE49-F238E27FC236}">
                  <a16:creationId xmlns:a16="http://schemas.microsoft.com/office/drawing/2014/main" id="{876C4871-1CA9-4FCD-B588-CAED52613C81}"/>
                </a:ext>
              </a:extLst>
            </p:cNvPr>
            <p:cNvSpPr/>
            <p:nvPr userDrawn="1"/>
          </p:nvSpPr>
          <p:spPr>
            <a:xfrm>
              <a:off x="3256919" y="1957636"/>
              <a:ext cx="1898836" cy="27444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01" name="Rechteck: abgerundete Ecken 18">
              <a:extLst>
                <a:ext uri="{FF2B5EF4-FFF2-40B4-BE49-F238E27FC236}">
                  <a16:creationId xmlns:a16="http://schemas.microsoft.com/office/drawing/2014/main" id="{05986C18-F250-CF46-8CA0-859A69CC7B72}"/>
                </a:ext>
              </a:extLst>
            </p:cNvPr>
            <p:cNvSpPr/>
            <p:nvPr userDrawn="1"/>
          </p:nvSpPr>
          <p:spPr>
            <a:xfrm>
              <a:off x="359869" y="2302064"/>
              <a:ext cx="2277717" cy="580835"/>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a:solidFill>
                  <a:srgbClr val="404040"/>
                </a:solidFill>
                <a:latin typeface="Segoe UI" panose="020B0502040204020203" pitchFamily="34" charset="0"/>
                <a:cs typeface="Segoe UI" panose="020B0502040204020203" pitchFamily="34" charset="0"/>
              </a:endParaRPr>
            </a:p>
          </p:txBody>
        </p:sp>
        <p:sp>
          <p:nvSpPr>
            <p:cNvPr id="102" name="Rechteck: abgerundete Ecken 18">
              <a:extLst>
                <a:ext uri="{FF2B5EF4-FFF2-40B4-BE49-F238E27FC236}">
                  <a16:creationId xmlns:a16="http://schemas.microsoft.com/office/drawing/2014/main" id="{6E847C4C-2DF4-6845-BE68-84544E5887CA}"/>
                </a:ext>
              </a:extLst>
            </p:cNvPr>
            <p:cNvSpPr/>
            <p:nvPr userDrawn="1"/>
          </p:nvSpPr>
          <p:spPr>
            <a:xfrm>
              <a:off x="2735311" y="2302064"/>
              <a:ext cx="1816969" cy="580835"/>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a:solidFill>
                  <a:srgbClr val="404040"/>
                </a:solidFill>
                <a:latin typeface="Segoe UI" panose="020B0502040204020203" pitchFamily="34" charset="0"/>
                <a:cs typeface="Segoe UI" panose="020B0502040204020203" pitchFamily="34" charset="0"/>
              </a:endParaRPr>
            </a:p>
          </p:txBody>
        </p:sp>
        <p:sp>
          <p:nvSpPr>
            <p:cNvPr id="103" name="Rechteck: abgerundete Ecken 18">
              <a:extLst>
                <a:ext uri="{FF2B5EF4-FFF2-40B4-BE49-F238E27FC236}">
                  <a16:creationId xmlns:a16="http://schemas.microsoft.com/office/drawing/2014/main" id="{804338C3-A6CB-A642-8479-A59FD4038CEC}"/>
                </a:ext>
              </a:extLst>
            </p:cNvPr>
            <p:cNvSpPr/>
            <p:nvPr userDrawn="1"/>
          </p:nvSpPr>
          <p:spPr>
            <a:xfrm>
              <a:off x="4664355" y="2302064"/>
              <a:ext cx="1816969" cy="580835"/>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a:solidFill>
                  <a:srgbClr val="404040"/>
                </a:solidFill>
                <a:latin typeface="Segoe UI" panose="020B0502040204020203" pitchFamily="34" charset="0"/>
                <a:cs typeface="Segoe UI" panose="020B0502040204020203" pitchFamily="34" charset="0"/>
              </a:endParaRPr>
            </a:p>
          </p:txBody>
        </p:sp>
        <p:sp>
          <p:nvSpPr>
            <p:cNvPr id="104" name="Rechteck: abgerundete Ecken 57">
              <a:extLst>
                <a:ext uri="{FF2B5EF4-FFF2-40B4-BE49-F238E27FC236}">
                  <a16:creationId xmlns:a16="http://schemas.microsoft.com/office/drawing/2014/main" id="{F694883A-AB86-6149-B574-488FB0DF2362}"/>
                </a:ext>
              </a:extLst>
            </p:cNvPr>
            <p:cNvSpPr/>
            <p:nvPr userDrawn="1"/>
          </p:nvSpPr>
          <p:spPr>
            <a:xfrm>
              <a:off x="5261236" y="1957636"/>
              <a:ext cx="1215537" cy="27444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grpSp>
      <p:sp>
        <p:nvSpPr>
          <p:cNvPr id="74" name="Textplatzhalter 46">
            <a:extLst>
              <a:ext uri="{FF2B5EF4-FFF2-40B4-BE49-F238E27FC236}">
                <a16:creationId xmlns:a16="http://schemas.microsoft.com/office/drawing/2014/main" id="{DDB46905-8A89-4E90-BC89-3555E43F285D}"/>
              </a:ext>
            </a:extLst>
          </p:cNvPr>
          <p:cNvSpPr>
            <a:spLocks noGrp="1"/>
          </p:cNvSpPr>
          <p:nvPr>
            <p:ph type="body" sz="quarter" idx="25" hasCustomPrompt="1"/>
          </p:nvPr>
        </p:nvSpPr>
        <p:spPr>
          <a:xfrm>
            <a:off x="2735411" y="1872928"/>
            <a:ext cx="422680" cy="248223"/>
          </a:xfrm>
        </p:spPr>
        <p:txBody>
          <a:bodyPr>
            <a:noAutofit/>
          </a:bodyPr>
          <a:lstStyle>
            <a:lvl1pPr marL="0" indent="0">
              <a:buNone/>
              <a:defRPr lang="de-DE" sz="11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a:t>Alter</a:t>
            </a:r>
          </a:p>
        </p:txBody>
      </p:sp>
      <p:sp>
        <p:nvSpPr>
          <p:cNvPr id="88" name="Textplatzhalter 46">
            <a:extLst>
              <a:ext uri="{FF2B5EF4-FFF2-40B4-BE49-F238E27FC236}">
                <a16:creationId xmlns:a16="http://schemas.microsoft.com/office/drawing/2014/main" id="{0B3F3DD0-6DCD-4FC6-B84A-7BE492C3B51B}"/>
              </a:ext>
            </a:extLst>
          </p:cNvPr>
          <p:cNvSpPr>
            <a:spLocks noGrp="1"/>
          </p:cNvSpPr>
          <p:nvPr>
            <p:ph type="body" sz="quarter" idx="32" hasCustomPrompt="1"/>
          </p:nvPr>
        </p:nvSpPr>
        <p:spPr>
          <a:xfrm>
            <a:off x="366711" y="1873111"/>
            <a:ext cx="2270875" cy="237314"/>
          </a:xfrm>
          <a:ln>
            <a:noFill/>
          </a:ln>
        </p:spPr>
        <p:txBody>
          <a:bodyPr>
            <a:noAutofit/>
          </a:bodyPr>
          <a:lstStyle>
            <a:lvl1pPr marL="0" indent="0">
              <a:buNone/>
              <a:defRPr lang="de-DE" sz="1200" b="0" i="0" kern="1200" dirty="0">
                <a:solidFill>
                  <a:srgbClr val="404040"/>
                </a:solidFill>
                <a:latin typeface="Segoe UI" panose="020B0502040204020203" pitchFamily="34" charset="0"/>
                <a:ea typeface="+mn-ea"/>
                <a:cs typeface="Segoe UI" panose="020B0502040204020203" pitchFamily="34" charset="0"/>
              </a:defRPr>
            </a:lvl1pPr>
          </a:lstStyle>
          <a:p>
            <a:pPr marL="0" lvl="0" indent="0" algn="l" defTabSz="1219170" rtl="0" eaLnBrk="1" latinLnBrk="0" hangingPunct="1">
              <a:lnSpc>
                <a:spcPct val="90000"/>
              </a:lnSpc>
              <a:spcBef>
                <a:spcPts val="1333"/>
              </a:spcBef>
              <a:buFont typeface="Arial" panose="020B0604020202020204" pitchFamily="34" charset="0"/>
              <a:buNone/>
            </a:pPr>
            <a:r>
              <a:rPr lang="de-DE"/>
              <a:t>Vorname &amp; Nachname</a:t>
            </a:r>
          </a:p>
        </p:txBody>
      </p:sp>
      <p:sp>
        <p:nvSpPr>
          <p:cNvPr id="100" name="Rechteck 99">
            <a:extLst>
              <a:ext uri="{FF2B5EF4-FFF2-40B4-BE49-F238E27FC236}">
                <a16:creationId xmlns:a16="http://schemas.microsoft.com/office/drawing/2014/main" id="{3D8A46F7-2FAA-A74C-87DC-6A41E183C359}"/>
              </a:ext>
            </a:extLst>
          </p:cNvPr>
          <p:cNvSpPr/>
          <p:nvPr userDrawn="1"/>
        </p:nvSpPr>
        <p:spPr>
          <a:xfrm>
            <a:off x="2053072" y="491037"/>
            <a:ext cx="4290968" cy="338554"/>
          </a:xfrm>
          <a:prstGeom prst="rect">
            <a:avLst/>
          </a:prstGeom>
        </p:spPr>
        <p:txBody>
          <a:bodyPr wrap="square">
            <a:spAutoFit/>
          </a:bodyPr>
          <a:lstStyle/>
          <a:p>
            <a:pPr lvl="0">
              <a:defRPr/>
            </a:pPr>
            <a:r>
              <a:rPr lang="en-US" sz="1600" b="0" noProof="0">
                <a:solidFill>
                  <a:srgbClr val="017CC1"/>
                </a:solidFill>
                <a:latin typeface="Segoe UI" panose="020B0502040204020203" pitchFamily="34" charset="0"/>
                <a:cs typeface="Segoe UI" panose="020B0502040204020203" pitchFamily="34" charset="0"/>
              </a:rPr>
              <a:t>INFORMATION ZUM TEAM</a:t>
            </a:r>
          </a:p>
        </p:txBody>
      </p:sp>
      <p:sp>
        <p:nvSpPr>
          <p:cNvPr id="105" name="Textplatzhalter 46">
            <a:extLst>
              <a:ext uri="{FF2B5EF4-FFF2-40B4-BE49-F238E27FC236}">
                <a16:creationId xmlns:a16="http://schemas.microsoft.com/office/drawing/2014/main" id="{25AD37E9-059C-134B-9A9E-9A3F9A53244F}"/>
              </a:ext>
            </a:extLst>
          </p:cNvPr>
          <p:cNvSpPr>
            <a:spLocks noGrp="1"/>
          </p:cNvSpPr>
          <p:nvPr>
            <p:ph type="body" sz="quarter" idx="12" hasCustomPrompt="1"/>
          </p:nvPr>
        </p:nvSpPr>
        <p:spPr>
          <a:xfrm>
            <a:off x="366711" y="2200464"/>
            <a:ext cx="2277717" cy="554810"/>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a:t>Stadt </a:t>
            </a:r>
            <a:br>
              <a:rPr lang="de-DE"/>
            </a:br>
            <a:r>
              <a:rPr lang="de-DE"/>
              <a:t>Land</a:t>
            </a:r>
          </a:p>
          <a:p>
            <a:pPr lvl="0"/>
            <a:endParaRPr lang="de-DE"/>
          </a:p>
        </p:txBody>
      </p:sp>
      <p:sp>
        <p:nvSpPr>
          <p:cNvPr id="106" name="Textplatzhalter 46">
            <a:extLst>
              <a:ext uri="{FF2B5EF4-FFF2-40B4-BE49-F238E27FC236}">
                <a16:creationId xmlns:a16="http://schemas.microsoft.com/office/drawing/2014/main" id="{20B9F275-72CF-AB41-88B1-86213126D9E9}"/>
              </a:ext>
            </a:extLst>
          </p:cNvPr>
          <p:cNvSpPr>
            <a:spLocks noGrp="1"/>
          </p:cNvSpPr>
          <p:nvPr>
            <p:ph type="body" sz="quarter" idx="51" hasCustomPrompt="1"/>
          </p:nvPr>
        </p:nvSpPr>
        <p:spPr>
          <a:xfrm>
            <a:off x="2756503" y="2200463"/>
            <a:ext cx="1815359" cy="571703"/>
          </a:xfrm>
        </p:spPr>
        <p:txBody>
          <a:bodyPr>
            <a:noAutofit/>
          </a:bodyPr>
          <a:lstStyle>
            <a:lvl1pPr marL="0" indent="0">
              <a:spcBef>
                <a:spcPts val="0"/>
              </a:spcBef>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a:t>Universität  </a:t>
            </a:r>
            <a:br>
              <a:rPr lang="de-DE"/>
            </a:br>
            <a:r>
              <a:rPr lang="de-DE"/>
              <a:t>Kurs</a:t>
            </a:r>
          </a:p>
          <a:p>
            <a:pPr lvl="0"/>
            <a:endParaRPr lang="de-DE" dirty="0"/>
          </a:p>
        </p:txBody>
      </p:sp>
      <p:sp>
        <p:nvSpPr>
          <p:cNvPr id="107" name="Textplatzhalter 46">
            <a:extLst>
              <a:ext uri="{FF2B5EF4-FFF2-40B4-BE49-F238E27FC236}">
                <a16:creationId xmlns:a16="http://schemas.microsoft.com/office/drawing/2014/main" id="{DC493E7C-1E9C-7B40-912C-1588E5DE821E}"/>
              </a:ext>
            </a:extLst>
          </p:cNvPr>
          <p:cNvSpPr>
            <a:spLocks noGrp="1"/>
          </p:cNvSpPr>
          <p:nvPr>
            <p:ph type="body" sz="quarter" idx="52" hasCustomPrompt="1"/>
          </p:nvPr>
        </p:nvSpPr>
        <p:spPr>
          <a:xfrm>
            <a:off x="4671197" y="2198731"/>
            <a:ext cx="1826934" cy="580834"/>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a:t>Unternehmen</a:t>
            </a:r>
            <a:br>
              <a:rPr lang="de-DE"/>
            </a:br>
            <a:r>
              <a:rPr lang="de-DE"/>
              <a:t>Beruf</a:t>
            </a:r>
          </a:p>
          <a:p>
            <a:pPr lvl="0"/>
            <a:endParaRPr lang="de-DE"/>
          </a:p>
        </p:txBody>
      </p:sp>
      <p:sp>
        <p:nvSpPr>
          <p:cNvPr id="2" name="Textfeld 1">
            <a:extLst>
              <a:ext uri="{FF2B5EF4-FFF2-40B4-BE49-F238E27FC236}">
                <a16:creationId xmlns:a16="http://schemas.microsoft.com/office/drawing/2014/main" id="{EDBFB81B-4EE6-3659-FA31-DAA0263DB51D}"/>
              </a:ext>
            </a:extLst>
          </p:cNvPr>
          <p:cNvSpPr txBox="1"/>
          <p:nvPr userDrawn="1"/>
        </p:nvSpPr>
        <p:spPr>
          <a:xfrm>
            <a:off x="0" y="1829604"/>
            <a:ext cx="324128" cy="307777"/>
          </a:xfrm>
          <a:prstGeom prst="rect">
            <a:avLst/>
          </a:prstGeom>
          <a:noFill/>
        </p:spPr>
        <p:txBody>
          <a:bodyPr wrap="none" rtlCol="0">
            <a:spAutoFit/>
          </a:bodyPr>
          <a:lstStyle/>
          <a:p>
            <a:r>
              <a:rPr lang="de-DE" sz="1400" b="0">
                <a:solidFill>
                  <a:schemeClr val="bg2">
                    <a:lumMod val="25000"/>
                  </a:schemeClr>
                </a:solidFill>
                <a:latin typeface="Segoe UI" panose="020B0502040204020203" pitchFamily="34" charset="0"/>
                <a:cs typeface="Segoe UI" panose="020B0502040204020203" pitchFamily="34" charset="0"/>
              </a:rPr>
              <a:t>1.</a:t>
            </a:r>
          </a:p>
        </p:txBody>
      </p:sp>
      <p:sp>
        <p:nvSpPr>
          <p:cNvPr id="6" name="Textplatzhalter 5">
            <a:extLst>
              <a:ext uri="{FF2B5EF4-FFF2-40B4-BE49-F238E27FC236}">
                <a16:creationId xmlns:a16="http://schemas.microsoft.com/office/drawing/2014/main" id="{7974A737-F75D-14C6-AD1B-D758B46E7307}"/>
              </a:ext>
            </a:extLst>
          </p:cNvPr>
          <p:cNvSpPr>
            <a:spLocks noGrp="1"/>
          </p:cNvSpPr>
          <p:nvPr>
            <p:ph type="body" sz="quarter" idx="55" hasCustomPrompt="1"/>
          </p:nvPr>
        </p:nvSpPr>
        <p:spPr>
          <a:xfrm>
            <a:off x="3263368" y="1864517"/>
            <a:ext cx="1898836" cy="262984"/>
          </a:xfrm>
        </p:spPr>
        <p:txBody>
          <a:bodyPr>
            <a:normAutofit/>
          </a:bodyPr>
          <a:lstStyle>
            <a:lvl1pPr marL="0" indent="0">
              <a:buNone/>
              <a:defRPr sz="1200" b="0">
                <a:latin typeface="Segoe UI" panose="020B0502040204020203" pitchFamily="34" charset="0"/>
                <a:cs typeface="Segoe UI" panose="020B0502040204020203" pitchFamily="34" charset="0"/>
              </a:defRPr>
            </a:lvl1pPr>
          </a:lstStyle>
          <a:p>
            <a:pPr lvl="0"/>
            <a:r>
              <a:rPr lang="de-DE"/>
              <a:t>LinkedIn (freiwillig) </a:t>
            </a:r>
          </a:p>
        </p:txBody>
      </p:sp>
      <p:sp>
        <p:nvSpPr>
          <p:cNvPr id="183" name="Textplatzhalter 5">
            <a:extLst>
              <a:ext uri="{FF2B5EF4-FFF2-40B4-BE49-F238E27FC236}">
                <a16:creationId xmlns:a16="http://schemas.microsoft.com/office/drawing/2014/main" id="{3F0B2D9B-16F8-D832-52E9-466D3CDD0580}"/>
              </a:ext>
            </a:extLst>
          </p:cNvPr>
          <p:cNvSpPr>
            <a:spLocks noGrp="1"/>
          </p:cNvSpPr>
          <p:nvPr>
            <p:ph type="body" sz="quarter" idx="56" hasCustomPrompt="1"/>
          </p:nvPr>
        </p:nvSpPr>
        <p:spPr>
          <a:xfrm>
            <a:off x="5286894" y="1864517"/>
            <a:ext cx="1215537" cy="262984"/>
          </a:xfrm>
        </p:spPr>
        <p:txBody>
          <a:bodyPr>
            <a:normAutofit/>
          </a:bodyPr>
          <a:lstStyle>
            <a:lvl1pPr marL="0" indent="0">
              <a:buNone/>
              <a:defRPr sz="1200" b="0">
                <a:latin typeface="Segoe UI" panose="020B0502040204020203" pitchFamily="34" charset="0"/>
                <a:cs typeface="Segoe UI" panose="020B0502040204020203" pitchFamily="34" charset="0"/>
              </a:defRPr>
            </a:lvl1pPr>
          </a:lstStyle>
          <a:p>
            <a:pPr lvl="0"/>
            <a:r>
              <a:rPr lang="de-DE"/>
              <a:t>Telefon</a:t>
            </a:r>
          </a:p>
        </p:txBody>
      </p:sp>
      <p:sp>
        <p:nvSpPr>
          <p:cNvPr id="228" name="Textfeld 227">
            <a:extLst>
              <a:ext uri="{FF2B5EF4-FFF2-40B4-BE49-F238E27FC236}">
                <a16:creationId xmlns:a16="http://schemas.microsoft.com/office/drawing/2014/main" id="{E63A44F1-72FA-434E-2204-75EBB16F339E}"/>
              </a:ext>
            </a:extLst>
          </p:cNvPr>
          <p:cNvSpPr txBox="1"/>
          <p:nvPr userDrawn="1"/>
        </p:nvSpPr>
        <p:spPr>
          <a:xfrm>
            <a:off x="21108" y="2915454"/>
            <a:ext cx="324128" cy="307777"/>
          </a:xfrm>
          <a:prstGeom prst="rect">
            <a:avLst/>
          </a:prstGeom>
          <a:noFill/>
        </p:spPr>
        <p:txBody>
          <a:bodyPr wrap="none" rtlCol="0">
            <a:spAutoFit/>
          </a:bodyPr>
          <a:lstStyle/>
          <a:p>
            <a:r>
              <a:rPr lang="de-DE" sz="1400" b="0">
                <a:solidFill>
                  <a:schemeClr val="bg2">
                    <a:lumMod val="25000"/>
                  </a:schemeClr>
                </a:solidFill>
                <a:latin typeface="Segoe UI" panose="020B0502040204020203" pitchFamily="34" charset="0"/>
                <a:cs typeface="Segoe UI" panose="020B0502040204020203" pitchFamily="34" charset="0"/>
              </a:rPr>
              <a:t>2.</a:t>
            </a:r>
          </a:p>
        </p:txBody>
      </p:sp>
      <p:sp>
        <p:nvSpPr>
          <p:cNvPr id="244" name="Textfeld 243">
            <a:extLst>
              <a:ext uri="{FF2B5EF4-FFF2-40B4-BE49-F238E27FC236}">
                <a16:creationId xmlns:a16="http://schemas.microsoft.com/office/drawing/2014/main" id="{C06BB051-CCF8-83F1-7B31-DD3EFB4644B9}"/>
              </a:ext>
            </a:extLst>
          </p:cNvPr>
          <p:cNvSpPr txBox="1"/>
          <p:nvPr userDrawn="1"/>
        </p:nvSpPr>
        <p:spPr>
          <a:xfrm>
            <a:off x="27231" y="4016790"/>
            <a:ext cx="324128" cy="307777"/>
          </a:xfrm>
          <a:prstGeom prst="rect">
            <a:avLst/>
          </a:prstGeom>
          <a:noFill/>
        </p:spPr>
        <p:txBody>
          <a:bodyPr wrap="none" rtlCol="0">
            <a:spAutoFit/>
          </a:bodyPr>
          <a:lstStyle/>
          <a:p>
            <a:r>
              <a:rPr lang="de-DE" sz="1400" b="0">
                <a:solidFill>
                  <a:schemeClr val="bg2">
                    <a:lumMod val="25000"/>
                  </a:schemeClr>
                </a:solidFill>
                <a:latin typeface="Segoe UI" panose="020B0502040204020203" pitchFamily="34" charset="0"/>
                <a:cs typeface="Segoe UI" panose="020B0502040204020203" pitchFamily="34" charset="0"/>
              </a:rPr>
              <a:t>3.</a:t>
            </a:r>
          </a:p>
        </p:txBody>
      </p:sp>
      <p:sp>
        <p:nvSpPr>
          <p:cNvPr id="260" name="Textfeld 259">
            <a:extLst>
              <a:ext uri="{FF2B5EF4-FFF2-40B4-BE49-F238E27FC236}">
                <a16:creationId xmlns:a16="http://schemas.microsoft.com/office/drawing/2014/main" id="{58D56A05-8818-E343-CAE7-22858B50D392}"/>
              </a:ext>
            </a:extLst>
          </p:cNvPr>
          <p:cNvSpPr txBox="1"/>
          <p:nvPr userDrawn="1"/>
        </p:nvSpPr>
        <p:spPr>
          <a:xfrm>
            <a:off x="25409" y="5125024"/>
            <a:ext cx="324128" cy="307777"/>
          </a:xfrm>
          <a:prstGeom prst="rect">
            <a:avLst/>
          </a:prstGeom>
          <a:noFill/>
        </p:spPr>
        <p:txBody>
          <a:bodyPr wrap="none" rtlCol="0">
            <a:spAutoFit/>
          </a:bodyPr>
          <a:lstStyle/>
          <a:p>
            <a:r>
              <a:rPr lang="de-DE" sz="1400" b="0">
                <a:solidFill>
                  <a:schemeClr val="bg2">
                    <a:lumMod val="25000"/>
                  </a:schemeClr>
                </a:solidFill>
                <a:latin typeface="Segoe UI" panose="020B0502040204020203" pitchFamily="34" charset="0"/>
                <a:cs typeface="Segoe UI" panose="020B0502040204020203" pitchFamily="34" charset="0"/>
              </a:rPr>
              <a:t>4.</a:t>
            </a:r>
          </a:p>
        </p:txBody>
      </p:sp>
      <p:sp>
        <p:nvSpPr>
          <p:cNvPr id="276" name="Textfeld 275">
            <a:extLst>
              <a:ext uri="{FF2B5EF4-FFF2-40B4-BE49-F238E27FC236}">
                <a16:creationId xmlns:a16="http://schemas.microsoft.com/office/drawing/2014/main" id="{17BA6367-A201-605E-D262-088715528074}"/>
              </a:ext>
            </a:extLst>
          </p:cNvPr>
          <p:cNvSpPr txBox="1"/>
          <p:nvPr userDrawn="1"/>
        </p:nvSpPr>
        <p:spPr>
          <a:xfrm>
            <a:off x="27222" y="6246610"/>
            <a:ext cx="324128" cy="307777"/>
          </a:xfrm>
          <a:prstGeom prst="rect">
            <a:avLst/>
          </a:prstGeom>
          <a:noFill/>
        </p:spPr>
        <p:txBody>
          <a:bodyPr wrap="none" rtlCol="0">
            <a:spAutoFit/>
          </a:bodyPr>
          <a:lstStyle/>
          <a:p>
            <a:r>
              <a:rPr lang="de-DE" sz="1400" b="0">
                <a:solidFill>
                  <a:schemeClr val="bg2">
                    <a:lumMod val="25000"/>
                  </a:schemeClr>
                </a:solidFill>
                <a:latin typeface="Segoe UI" panose="020B0502040204020203" pitchFamily="34" charset="0"/>
                <a:cs typeface="Segoe UI" panose="020B0502040204020203" pitchFamily="34" charset="0"/>
              </a:rPr>
              <a:t>5.</a:t>
            </a:r>
          </a:p>
        </p:txBody>
      </p:sp>
      <p:sp>
        <p:nvSpPr>
          <p:cNvPr id="292" name="Textfeld 291">
            <a:extLst>
              <a:ext uri="{FF2B5EF4-FFF2-40B4-BE49-F238E27FC236}">
                <a16:creationId xmlns:a16="http://schemas.microsoft.com/office/drawing/2014/main" id="{C86B0D61-5915-E646-CF36-C0500E567584}"/>
              </a:ext>
            </a:extLst>
          </p:cNvPr>
          <p:cNvSpPr txBox="1"/>
          <p:nvPr userDrawn="1"/>
        </p:nvSpPr>
        <p:spPr>
          <a:xfrm>
            <a:off x="0" y="7342144"/>
            <a:ext cx="324128" cy="307777"/>
          </a:xfrm>
          <a:prstGeom prst="rect">
            <a:avLst/>
          </a:prstGeom>
          <a:noFill/>
        </p:spPr>
        <p:txBody>
          <a:bodyPr wrap="none" rtlCol="0">
            <a:spAutoFit/>
          </a:bodyPr>
          <a:lstStyle/>
          <a:p>
            <a:r>
              <a:rPr lang="de-DE" sz="1400" b="0">
                <a:solidFill>
                  <a:schemeClr val="bg2">
                    <a:lumMod val="25000"/>
                  </a:schemeClr>
                </a:solidFill>
                <a:latin typeface="Segoe UI" panose="020B0502040204020203" pitchFamily="34" charset="0"/>
                <a:cs typeface="Segoe UI" panose="020B0502040204020203" pitchFamily="34" charset="0"/>
              </a:rPr>
              <a:t>6.</a:t>
            </a:r>
          </a:p>
        </p:txBody>
      </p:sp>
      <p:pic>
        <p:nvPicPr>
          <p:cNvPr id="108" name="Grafik 107" descr="Ein Bild, das Pfeil enthält.&#10;&#10;Automatisch generierte Beschreibung">
            <a:extLst>
              <a:ext uri="{FF2B5EF4-FFF2-40B4-BE49-F238E27FC236}">
                <a16:creationId xmlns:a16="http://schemas.microsoft.com/office/drawing/2014/main" id="{58C0AFAB-224D-2613-88AF-56B794AF46E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02771" y="154669"/>
            <a:ext cx="1404257" cy="1616771"/>
          </a:xfrm>
          <a:prstGeom prst="rect">
            <a:avLst/>
          </a:prstGeom>
        </p:spPr>
      </p:pic>
      <p:grpSp>
        <p:nvGrpSpPr>
          <p:cNvPr id="20" name="Gruppieren 19">
            <a:extLst>
              <a:ext uri="{FF2B5EF4-FFF2-40B4-BE49-F238E27FC236}">
                <a16:creationId xmlns:a16="http://schemas.microsoft.com/office/drawing/2014/main" id="{4DF2C984-EC0C-A168-F0E7-F48C3D69881F}"/>
              </a:ext>
            </a:extLst>
          </p:cNvPr>
          <p:cNvGrpSpPr/>
          <p:nvPr userDrawn="1"/>
        </p:nvGrpSpPr>
        <p:grpSpPr>
          <a:xfrm>
            <a:off x="352196" y="2980772"/>
            <a:ext cx="6125756" cy="925263"/>
            <a:chOff x="355568" y="1957636"/>
            <a:chExt cx="6125756" cy="925263"/>
          </a:xfrm>
        </p:grpSpPr>
        <p:sp>
          <p:nvSpPr>
            <p:cNvPr id="21" name="Rechteck: abgerundete Ecken 20">
              <a:extLst>
                <a:ext uri="{FF2B5EF4-FFF2-40B4-BE49-F238E27FC236}">
                  <a16:creationId xmlns:a16="http://schemas.microsoft.com/office/drawing/2014/main" id="{2C6AC814-791C-B587-896C-CE69998C1F55}"/>
                </a:ext>
              </a:extLst>
            </p:cNvPr>
            <p:cNvSpPr/>
            <p:nvPr userDrawn="1"/>
          </p:nvSpPr>
          <p:spPr>
            <a:xfrm>
              <a:off x="2741761" y="1957636"/>
              <a:ext cx="416231" cy="271465"/>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22" name="Rechteck: abgerundete Ecken 21">
              <a:extLst>
                <a:ext uri="{FF2B5EF4-FFF2-40B4-BE49-F238E27FC236}">
                  <a16:creationId xmlns:a16="http://schemas.microsoft.com/office/drawing/2014/main" id="{3E118137-BF2F-7066-AD79-70184277C7FE}"/>
                </a:ext>
              </a:extLst>
            </p:cNvPr>
            <p:cNvSpPr/>
            <p:nvPr userDrawn="1"/>
          </p:nvSpPr>
          <p:spPr>
            <a:xfrm>
              <a:off x="355568" y="1957636"/>
              <a:ext cx="2282019" cy="274447"/>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23" name="Rechteck: abgerundete Ecken 22">
              <a:extLst>
                <a:ext uri="{FF2B5EF4-FFF2-40B4-BE49-F238E27FC236}">
                  <a16:creationId xmlns:a16="http://schemas.microsoft.com/office/drawing/2014/main" id="{93CEBCBA-FE4B-CF56-4C90-9A610A8C3188}"/>
                </a:ext>
              </a:extLst>
            </p:cNvPr>
            <p:cNvSpPr/>
            <p:nvPr userDrawn="1"/>
          </p:nvSpPr>
          <p:spPr>
            <a:xfrm>
              <a:off x="3256919" y="1957636"/>
              <a:ext cx="1898836" cy="27444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24" name="Rechteck: abgerundete Ecken 18">
              <a:extLst>
                <a:ext uri="{FF2B5EF4-FFF2-40B4-BE49-F238E27FC236}">
                  <a16:creationId xmlns:a16="http://schemas.microsoft.com/office/drawing/2014/main" id="{07C96488-5435-92FE-4FE2-3A672B02B448}"/>
                </a:ext>
              </a:extLst>
            </p:cNvPr>
            <p:cNvSpPr/>
            <p:nvPr userDrawn="1"/>
          </p:nvSpPr>
          <p:spPr>
            <a:xfrm>
              <a:off x="359869" y="2302064"/>
              <a:ext cx="2277717" cy="580835"/>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a:solidFill>
                  <a:srgbClr val="404040"/>
                </a:solidFill>
                <a:latin typeface="Segoe UI" panose="020B0502040204020203" pitchFamily="34" charset="0"/>
                <a:cs typeface="Segoe UI" panose="020B0502040204020203" pitchFamily="34" charset="0"/>
              </a:endParaRPr>
            </a:p>
          </p:txBody>
        </p:sp>
        <p:sp>
          <p:nvSpPr>
            <p:cNvPr id="25" name="Rechteck: abgerundete Ecken 18">
              <a:extLst>
                <a:ext uri="{FF2B5EF4-FFF2-40B4-BE49-F238E27FC236}">
                  <a16:creationId xmlns:a16="http://schemas.microsoft.com/office/drawing/2014/main" id="{D2B90C41-A1A7-A0D7-EE7D-3C1905A5F88F}"/>
                </a:ext>
              </a:extLst>
            </p:cNvPr>
            <p:cNvSpPr/>
            <p:nvPr userDrawn="1"/>
          </p:nvSpPr>
          <p:spPr>
            <a:xfrm>
              <a:off x="2735311" y="2302064"/>
              <a:ext cx="1816969" cy="580835"/>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a:solidFill>
                  <a:srgbClr val="404040"/>
                </a:solidFill>
                <a:latin typeface="Segoe UI" panose="020B0502040204020203" pitchFamily="34" charset="0"/>
                <a:cs typeface="Segoe UI" panose="020B0502040204020203" pitchFamily="34" charset="0"/>
              </a:endParaRPr>
            </a:p>
          </p:txBody>
        </p:sp>
        <p:sp>
          <p:nvSpPr>
            <p:cNvPr id="26" name="Rechteck: abgerundete Ecken 18">
              <a:extLst>
                <a:ext uri="{FF2B5EF4-FFF2-40B4-BE49-F238E27FC236}">
                  <a16:creationId xmlns:a16="http://schemas.microsoft.com/office/drawing/2014/main" id="{D7DDC8D1-7DA0-3584-93E2-0293B884693D}"/>
                </a:ext>
              </a:extLst>
            </p:cNvPr>
            <p:cNvSpPr/>
            <p:nvPr userDrawn="1"/>
          </p:nvSpPr>
          <p:spPr>
            <a:xfrm>
              <a:off x="4664355" y="2302064"/>
              <a:ext cx="1816969" cy="580835"/>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a:solidFill>
                  <a:srgbClr val="404040"/>
                </a:solidFill>
                <a:latin typeface="Segoe UI" panose="020B0502040204020203" pitchFamily="34" charset="0"/>
                <a:cs typeface="Segoe UI" panose="020B0502040204020203" pitchFamily="34" charset="0"/>
              </a:endParaRPr>
            </a:p>
          </p:txBody>
        </p:sp>
        <p:sp>
          <p:nvSpPr>
            <p:cNvPr id="27" name="Rechteck: abgerundete Ecken 57">
              <a:extLst>
                <a:ext uri="{FF2B5EF4-FFF2-40B4-BE49-F238E27FC236}">
                  <a16:creationId xmlns:a16="http://schemas.microsoft.com/office/drawing/2014/main" id="{3D53A2C9-A4D2-D380-9569-1C444EE1D868}"/>
                </a:ext>
              </a:extLst>
            </p:cNvPr>
            <p:cNvSpPr/>
            <p:nvPr userDrawn="1"/>
          </p:nvSpPr>
          <p:spPr>
            <a:xfrm>
              <a:off x="5261236" y="1957636"/>
              <a:ext cx="1215537" cy="27444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grpSp>
      <p:sp>
        <p:nvSpPr>
          <p:cNvPr id="28" name="Textplatzhalter 46">
            <a:extLst>
              <a:ext uri="{FF2B5EF4-FFF2-40B4-BE49-F238E27FC236}">
                <a16:creationId xmlns:a16="http://schemas.microsoft.com/office/drawing/2014/main" id="{9CE1B8ED-073F-EE08-1235-CFB147C6E2E9}"/>
              </a:ext>
            </a:extLst>
          </p:cNvPr>
          <p:cNvSpPr>
            <a:spLocks noGrp="1"/>
          </p:cNvSpPr>
          <p:nvPr>
            <p:ph type="body" sz="quarter" idx="57" hasCustomPrompt="1"/>
          </p:nvPr>
        </p:nvSpPr>
        <p:spPr>
          <a:xfrm>
            <a:off x="2732039" y="2997664"/>
            <a:ext cx="422680" cy="248223"/>
          </a:xfrm>
        </p:spPr>
        <p:txBody>
          <a:bodyPr>
            <a:noAutofit/>
          </a:bodyPr>
          <a:lstStyle>
            <a:lvl1pPr marL="0" indent="0">
              <a:buNone/>
              <a:defRPr lang="de-DE" sz="11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a:t>Alter</a:t>
            </a:r>
          </a:p>
        </p:txBody>
      </p:sp>
      <p:sp>
        <p:nvSpPr>
          <p:cNvPr id="29" name="Textplatzhalter 46">
            <a:extLst>
              <a:ext uri="{FF2B5EF4-FFF2-40B4-BE49-F238E27FC236}">
                <a16:creationId xmlns:a16="http://schemas.microsoft.com/office/drawing/2014/main" id="{25FBC7BA-DAD5-718E-C2D8-430258925C06}"/>
              </a:ext>
            </a:extLst>
          </p:cNvPr>
          <p:cNvSpPr>
            <a:spLocks noGrp="1"/>
          </p:cNvSpPr>
          <p:nvPr>
            <p:ph type="body" sz="quarter" idx="58" hasCustomPrompt="1"/>
          </p:nvPr>
        </p:nvSpPr>
        <p:spPr>
          <a:xfrm>
            <a:off x="363339" y="2997847"/>
            <a:ext cx="2270875" cy="237314"/>
          </a:xfrm>
          <a:ln>
            <a:noFill/>
          </a:ln>
        </p:spPr>
        <p:txBody>
          <a:bodyPr>
            <a:noAutofit/>
          </a:bodyPr>
          <a:lstStyle>
            <a:lvl1pPr marL="0" indent="0">
              <a:buNone/>
              <a:defRPr lang="de-DE" sz="1200" b="0" i="0" kern="1200" dirty="0">
                <a:solidFill>
                  <a:srgbClr val="404040"/>
                </a:solidFill>
                <a:latin typeface="Segoe UI" panose="020B0502040204020203" pitchFamily="34" charset="0"/>
                <a:ea typeface="+mn-ea"/>
                <a:cs typeface="Segoe UI" panose="020B0502040204020203" pitchFamily="34" charset="0"/>
              </a:defRPr>
            </a:lvl1pPr>
          </a:lstStyle>
          <a:p>
            <a:pPr marL="0" lvl="0" indent="0" algn="l" defTabSz="1219170" rtl="0" eaLnBrk="1" latinLnBrk="0" hangingPunct="1">
              <a:lnSpc>
                <a:spcPct val="90000"/>
              </a:lnSpc>
              <a:spcBef>
                <a:spcPts val="1333"/>
              </a:spcBef>
              <a:buFont typeface="Arial" panose="020B0604020202020204" pitchFamily="34" charset="0"/>
              <a:buNone/>
            </a:pPr>
            <a:r>
              <a:rPr lang="de-DE"/>
              <a:t>Vorname &amp; Nachname</a:t>
            </a:r>
          </a:p>
        </p:txBody>
      </p:sp>
      <p:sp>
        <p:nvSpPr>
          <p:cNvPr id="30" name="Textplatzhalter 46">
            <a:extLst>
              <a:ext uri="{FF2B5EF4-FFF2-40B4-BE49-F238E27FC236}">
                <a16:creationId xmlns:a16="http://schemas.microsoft.com/office/drawing/2014/main" id="{7AE11219-190C-9911-8DD6-E8232A56B430}"/>
              </a:ext>
            </a:extLst>
          </p:cNvPr>
          <p:cNvSpPr>
            <a:spLocks noGrp="1"/>
          </p:cNvSpPr>
          <p:nvPr>
            <p:ph type="body" sz="quarter" idx="59" hasCustomPrompt="1"/>
          </p:nvPr>
        </p:nvSpPr>
        <p:spPr>
          <a:xfrm>
            <a:off x="363339" y="3325200"/>
            <a:ext cx="2277717" cy="554810"/>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a:t>Stadt </a:t>
            </a:r>
            <a:br>
              <a:rPr lang="de-DE"/>
            </a:br>
            <a:r>
              <a:rPr lang="de-DE"/>
              <a:t>Land</a:t>
            </a:r>
          </a:p>
          <a:p>
            <a:pPr lvl="0"/>
            <a:endParaRPr lang="de-DE"/>
          </a:p>
        </p:txBody>
      </p:sp>
      <p:sp>
        <p:nvSpPr>
          <p:cNvPr id="31" name="Textplatzhalter 46">
            <a:extLst>
              <a:ext uri="{FF2B5EF4-FFF2-40B4-BE49-F238E27FC236}">
                <a16:creationId xmlns:a16="http://schemas.microsoft.com/office/drawing/2014/main" id="{DBAB1570-1B75-5455-A896-282528C4998A}"/>
              </a:ext>
            </a:extLst>
          </p:cNvPr>
          <p:cNvSpPr>
            <a:spLocks noGrp="1"/>
          </p:cNvSpPr>
          <p:nvPr>
            <p:ph type="body" sz="quarter" idx="60" hasCustomPrompt="1"/>
          </p:nvPr>
        </p:nvSpPr>
        <p:spPr>
          <a:xfrm>
            <a:off x="2753131" y="3325199"/>
            <a:ext cx="1815359" cy="571703"/>
          </a:xfrm>
        </p:spPr>
        <p:txBody>
          <a:bodyPr>
            <a:noAutofit/>
          </a:bodyPr>
          <a:lstStyle>
            <a:lvl1pPr marL="0" indent="0">
              <a:spcBef>
                <a:spcPts val="0"/>
              </a:spcBef>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a:t>Universität  </a:t>
            </a:r>
            <a:br>
              <a:rPr lang="de-DE"/>
            </a:br>
            <a:r>
              <a:rPr lang="de-DE"/>
              <a:t>Kurs</a:t>
            </a:r>
          </a:p>
          <a:p>
            <a:pPr lvl="0"/>
            <a:endParaRPr lang="de-DE" dirty="0"/>
          </a:p>
        </p:txBody>
      </p:sp>
      <p:sp>
        <p:nvSpPr>
          <p:cNvPr id="32" name="Textplatzhalter 46">
            <a:extLst>
              <a:ext uri="{FF2B5EF4-FFF2-40B4-BE49-F238E27FC236}">
                <a16:creationId xmlns:a16="http://schemas.microsoft.com/office/drawing/2014/main" id="{26A9FA73-1FA0-38B8-E299-F9E71FB0966E}"/>
              </a:ext>
            </a:extLst>
          </p:cNvPr>
          <p:cNvSpPr>
            <a:spLocks noGrp="1"/>
          </p:cNvSpPr>
          <p:nvPr>
            <p:ph type="body" sz="quarter" idx="61" hasCustomPrompt="1"/>
          </p:nvPr>
        </p:nvSpPr>
        <p:spPr>
          <a:xfrm>
            <a:off x="4667825" y="3323467"/>
            <a:ext cx="1826934" cy="580834"/>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a:t>Unternehmen</a:t>
            </a:r>
            <a:br>
              <a:rPr lang="de-DE"/>
            </a:br>
            <a:r>
              <a:rPr lang="de-DE"/>
              <a:t>Beruf</a:t>
            </a:r>
          </a:p>
          <a:p>
            <a:pPr lvl="0"/>
            <a:endParaRPr lang="de-DE"/>
          </a:p>
        </p:txBody>
      </p:sp>
      <p:sp>
        <p:nvSpPr>
          <p:cNvPr id="33" name="Textplatzhalter 5">
            <a:extLst>
              <a:ext uri="{FF2B5EF4-FFF2-40B4-BE49-F238E27FC236}">
                <a16:creationId xmlns:a16="http://schemas.microsoft.com/office/drawing/2014/main" id="{BE7B0CEC-470B-28C5-3B4A-5785ECD47DDB}"/>
              </a:ext>
            </a:extLst>
          </p:cNvPr>
          <p:cNvSpPr>
            <a:spLocks noGrp="1"/>
          </p:cNvSpPr>
          <p:nvPr>
            <p:ph type="body" sz="quarter" idx="62" hasCustomPrompt="1"/>
          </p:nvPr>
        </p:nvSpPr>
        <p:spPr>
          <a:xfrm>
            <a:off x="3259996" y="2989253"/>
            <a:ext cx="1898836" cy="262984"/>
          </a:xfrm>
        </p:spPr>
        <p:txBody>
          <a:bodyPr>
            <a:normAutofit/>
          </a:bodyPr>
          <a:lstStyle>
            <a:lvl1pPr marL="0" indent="0">
              <a:buNone/>
              <a:defRPr sz="1200" b="0">
                <a:latin typeface="Segoe UI" panose="020B0502040204020203" pitchFamily="34" charset="0"/>
                <a:cs typeface="Segoe UI" panose="020B0502040204020203" pitchFamily="34" charset="0"/>
              </a:defRPr>
            </a:lvl1pPr>
          </a:lstStyle>
          <a:p>
            <a:pPr lvl="0"/>
            <a:r>
              <a:rPr lang="de-DE"/>
              <a:t>LinkedIn (freiwillig) </a:t>
            </a:r>
          </a:p>
        </p:txBody>
      </p:sp>
      <p:sp>
        <p:nvSpPr>
          <p:cNvPr id="34" name="Textplatzhalter 5">
            <a:extLst>
              <a:ext uri="{FF2B5EF4-FFF2-40B4-BE49-F238E27FC236}">
                <a16:creationId xmlns:a16="http://schemas.microsoft.com/office/drawing/2014/main" id="{3D0B1416-45C1-830C-CBBA-E9F509A844AF}"/>
              </a:ext>
            </a:extLst>
          </p:cNvPr>
          <p:cNvSpPr>
            <a:spLocks noGrp="1"/>
          </p:cNvSpPr>
          <p:nvPr>
            <p:ph type="body" sz="quarter" idx="63" hasCustomPrompt="1"/>
          </p:nvPr>
        </p:nvSpPr>
        <p:spPr>
          <a:xfrm>
            <a:off x="5283522" y="2989253"/>
            <a:ext cx="1215537" cy="262984"/>
          </a:xfrm>
        </p:spPr>
        <p:txBody>
          <a:bodyPr>
            <a:normAutofit/>
          </a:bodyPr>
          <a:lstStyle>
            <a:lvl1pPr marL="0" indent="0">
              <a:buNone/>
              <a:defRPr sz="1200" b="0">
                <a:latin typeface="Segoe UI" panose="020B0502040204020203" pitchFamily="34" charset="0"/>
                <a:cs typeface="Segoe UI" panose="020B0502040204020203" pitchFamily="34" charset="0"/>
              </a:defRPr>
            </a:lvl1pPr>
          </a:lstStyle>
          <a:p>
            <a:pPr lvl="0"/>
            <a:r>
              <a:rPr lang="de-DE"/>
              <a:t>Telefon</a:t>
            </a:r>
          </a:p>
        </p:txBody>
      </p:sp>
      <p:grpSp>
        <p:nvGrpSpPr>
          <p:cNvPr id="35" name="Gruppieren 34">
            <a:extLst>
              <a:ext uri="{FF2B5EF4-FFF2-40B4-BE49-F238E27FC236}">
                <a16:creationId xmlns:a16="http://schemas.microsoft.com/office/drawing/2014/main" id="{ACDD8974-B729-1DB5-DBB3-8C62D4541486}"/>
              </a:ext>
            </a:extLst>
          </p:cNvPr>
          <p:cNvGrpSpPr/>
          <p:nvPr userDrawn="1"/>
        </p:nvGrpSpPr>
        <p:grpSpPr>
          <a:xfrm>
            <a:off x="348726" y="4112266"/>
            <a:ext cx="6125756" cy="925263"/>
            <a:chOff x="355568" y="1957636"/>
            <a:chExt cx="6125756" cy="925263"/>
          </a:xfrm>
        </p:grpSpPr>
        <p:sp>
          <p:nvSpPr>
            <p:cNvPr id="36" name="Rechteck: abgerundete Ecken 35">
              <a:extLst>
                <a:ext uri="{FF2B5EF4-FFF2-40B4-BE49-F238E27FC236}">
                  <a16:creationId xmlns:a16="http://schemas.microsoft.com/office/drawing/2014/main" id="{A1794F9F-106C-5F18-0EC4-DE3B411BDBBB}"/>
                </a:ext>
              </a:extLst>
            </p:cNvPr>
            <p:cNvSpPr/>
            <p:nvPr userDrawn="1"/>
          </p:nvSpPr>
          <p:spPr>
            <a:xfrm>
              <a:off x="2741761" y="1957636"/>
              <a:ext cx="416231" cy="271465"/>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37" name="Rechteck: abgerundete Ecken 36">
              <a:extLst>
                <a:ext uri="{FF2B5EF4-FFF2-40B4-BE49-F238E27FC236}">
                  <a16:creationId xmlns:a16="http://schemas.microsoft.com/office/drawing/2014/main" id="{E75E2EF6-C48E-3DC1-4130-5C46FC8BE8B9}"/>
                </a:ext>
              </a:extLst>
            </p:cNvPr>
            <p:cNvSpPr/>
            <p:nvPr userDrawn="1"/>
          </p:nvSpPr>
          <p:spPr>
            <a:xfrm>
              <a:off x="355568" y="1957636"/>
              <a:ext cx="2282019" cy="274447"/>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38" name="Rechteck: abgerundete Ecken 37">
              <a:extLst>
                <a:ext uri="{FF2B5EF4-FFF2-40B4-BE49-F238E27FC236}">
                  <a16:creationId xmlns:a16="http://schemas.microsoft.com/office/drawing/2014/main" id="{904369B9-698D-3DFF-E04A-ED01549F6DCE}"/>
                </a:ext>
              </a:extLst>
            </p:cNvPr>
            <p:cNvSpPr/>
            <p:nvPr userDrawn="1"/>
          </p:nvSpPr>
          <p:spPr>
            <a:xfrm>
              <a:off x="3256919" y="1957636"/>
              <a:ext cx="1898836" cy="27444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39" name="Rechteck: abgerundete Ecken 18">
              <a:extLst>
                <a:ext uri="{FF2B5EF4-FFF2-40B4-BE49-F238E27FC236}">
                  <a16:creationId xmlns:a16="http://schemas.microsoft.com/office/drawing/2014/main" id="{4A8F048F-AAF2-449E-3D94-1B32D083DE6C}"/>
                </a:ext>
              </a:extLst>
            </p:cNvPr>
            <p:cNvSpPr/>
            <p:nvPr userDrawn="1"/>
          </p:nvSpPr>
          <p:spPr>
            <a:xfrm>
              <a:off x="359869" y="2302064"/>
              <a:ext cx="2277717" cy="580835"/>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a:solidFill>
                  <a:srgbClr val="404040"/>
                </a:solidFill>
                <a:latin typeface="Segoe UI" panose="020B0502040204020203" pitchFamily="34" charset="0"/>
                <a:cs typeface="Segoe UI" panose="020B0502040204020203" pitchFamily="34" charset="0"/>
              </a:endParaRPr>
            </a:p>
          </p:txBody>
        </p:sp>
        <p:sp>
          <p:nvSpPr>
            <p:cNvPr id="40" name="Rechteck: abgerundete Ecken 18">
              <a:extLst>
                <a:ext uri="{FF2B5EF4-FFF2-40B4-BE49-F238E27FC236}">
                  <a16:creationId xmlns:a16="http://schemas.microsoft.com/office/drawing/2014/main" id="{D17933DA-6225-5C76-DA57-A48DA1BE8856}"/>
                </a:ext>
              </a:extLst>
            </p:cNvPr>
            <p:cNvSpPr/>
            <p:nvPr userDrawn="1"/>
          </p:nvSpPr>
          <p:spPr>
            <a:xfrm>
              <a:off x="2735311" y="2302064"/>
              <a:ext cx="1816969" cy="580835"/>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a:solidFill>
                  <a:srgbClr val="404040"/>
                </a:solidFill>
                <a:latin typeface="Segoe UI" panose="020B0502040204020203" pitchFamily="34" charset="0"/>
                <a:cs typeface="Segoe UI" panose="020B0502040204020203" pitchFamily="34" charset="0"/>
              </a:endParaRPr>
            </a:p>
          </p:txBody>
        </p:sp>
        <p:sp>
          <p:nvSpPr>
            <p:cNvPr id="42" name="Rechteck: abgerundete Ecken 18">
              <a:extLst>
                <a:ext uri="{FF2B5EF4-FFF2-40B4-BE49-F238E27FC236}">
                  <a16:creationId xmlns:a16="http://schemas.microsoft.com/office/drawing/2014/main" id="{1B327FA0-6F5A-D530-D373-6DB9F51FFD93}"/>
                </a:ext>
              </a:extLst>
            </p:cNvPr>
            <p:cNvSpPr/>
            <p:nvPr userDrawn="1"/>
          </p:nvSpPr>
          <p:spPr>
            <a:xfrm>
              <a:off x="4664355" y="2302064"/>
              <a:ext cx="1816969" cy="580835"/>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a:solidFill>
                  <a:srgbClr val="404040"/>
                </a:solidFill>
                <a:latin typeface="Segoe UI" panose="020B0502040204020203" pitchFamily="34" charset="0"/>
                <a:cs typeface="Segoe UI" panose="020B0502040204020203" pitchFamily="34" charset="0"/>
              </a:endParaRPr>
            </a:p>
          </p:txBody>
        </p:sp>
        <p:sp>
          <p:nvSpPr>
            <p:cNvPr id="43" name="Rechteck: abgerundete Ecken 57">
              <a:extLst>
                <a:ext uri="{FF2B5EF4-FFF2-40B4-BE49-F238E27FC236}">
                  <a16:creationId xmlns:a16="http://schemas.microsoft.com/office/drawing/2014/main" id="{9E485928-ECD0-D881-FE5E-2494A4E74F25}"/>
                </a:ext>
              </a:extLst>
            </p:cNvPr>
            <p:cNvSpPr/>
            <p:nvPr userDrawn="1"/>
          </p:nvSpPr>
          <p:spPr>
            <a:xfrm>
              <a:off x="5261236" y="1957636"/>
              <a:ext cx="1215537" cy="27444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grpSp>
      <p:sp>
        <p:nvSpPr>
          <p:cNvPr id="44" name="Textplatzhalter 46">
            <a:extLst>
              <a:ext uri="{FF2B5EF4-FFF2-40B4-BE49-F238E27FC236}">
                <a16:creationId xmlns:a16="http://schemas.microsoft.com/office/drawing/2014/main" id="{ABB995FD-3942-A502-5793-660324A2233A}"/>
              </a:ext>
            </a:extLst>
          </p:cNvPr>
          <p:cNvSpPr>
            <a:spLocks noGrp="1"/>
          </p:cNvSpPr>
          <p:nvPr>
            <p:ph type="body" sz="quarter" idx="64" hasCustomPrompt="1"/>
          </p:nvPr>
        </p:nvSpPr>
        <p:spPr>
          <a:xfrm>
            <a:off x="2728569" y="4129158"/>
            <a:ext cx="422680" cy="248223"/>
          </a:xfrm>
        </p:spPr>
        <p:txBody>
          <a:bodyPr>
            <a:noAutofit/>
          </a:bodyPr>
          <a:lstStyle>
            <a:lvl1pPr marL="0" indent="0">
              <a:buNone/>
              <a:defRPr lang="de-DE" sz="11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a:t>Alter</a:t>
            </a:r>
          </a:p>
        </p:txBody>
      </p:sp>
      <p:sp>
        <p:nvSpPr>
          <p:cNvPr id="45" name="Textplatzhalter 46">
            <a:extLst>
              <a:ext uri="{FF2B5EF4-FFF2-40B4-BE49-F238E27FC236}">
                <a16:creationId xmlns:a16="http://schemas.microsoft.com/office/drawing/2014/main" id="{DE8A2A46-9039-67B5-790E-0BB9AFA8D814}"/>
              </a:ext>
            </a:extLst>
          </p:cNvPr>
          <p:cNvSpPr>
            <a:spLocks noGrp="1"/>
          </p:cNvSpPr>
          <p:nvPr>
            <p:ph type="body" sz="quarter" idx="65" hasCustomPrompt="1"/>
          </p:nvPr>
        </p:nvSpPr>
        <p:spPr>
          <a:xfrm>
            <a:off x="359869" y="4129341"/>
            <a:ext cx="2270875" cy="237314"/>
          </a:xfrm>
          <a:ln>
            <a:noFill/>
          </a:ln>
        </p:spPr>
        <p:txBody>
          <a:bodyPr>
            <a:noAutofit/>
          </a:bodyPr>
          <a:lstStyle>
            <a:lvl1pPr marL="0" indent="0">
              <a:buNone/>
              <a:defRPr lang="de-DE" sz="1200" b="0" i="0" kern="1200" dirty="0">
                <a:solidFill>
                  <a:srgbClr val="404040"/>
                </a:solidFill>
                <a:latin typeface="Segoe UI" panose="020B0502040204020203" pitchFamily="34" charset="0"/>
                <a:ea typeface="+mn-ea"/>
                <a:cs typeface="Segoe UI" panose="020B0502040204020203" pitchFamily="34" charset="0"/>
              </a:defRPr>
            </a:lvl1pPr>
          </a:lstStyle>
          <a:p>
            <a:pPr marL="0" lvl="0" indent="0" algn="l" defTabSz="1219170" rtl="0" eaLnBrk="1" latinLnBrk="0" hangingPunct="1">
              <a:lnSpc>
                <a:spcPct val="90000"/>
              </a:lnSpc>
              <a:spcBef>
                <a:spcPts val="1333"/>
              </a:spcBef>
              <a:buFont typeface="Arial" panose="020B0604020202020204" pitchFamily="34" charset="0"/>
              <a:buNone/>
            </a:pPr>
            <a:r>
              <a:rPr lang="de-DE"/>
              <a:t>Vorname &amp; Nachname</a:t>
            </a:r>
          </a:p>
        </p:txBody>
      </p:sp>
      <p:sp>
        <p:nvSpPr>
          <p:cNvPr id="46" name="Textplatzhalter 46">
            <a:extLst>
              <a:ext uri="{FF2B5EF4-FFF2-40B4-BE49-F238E27FC236}">
                <a16:creationId xmlns:a16="http://schemas.microsoft.com/office/drawing/2014/main" id="{62F9B51D-3FE9-D13E-5C5F-653C2029244F}"/>
              </a:ext>
            </a:extLst>
          </p:cNvPr>
          <p:cNvSpPr>
            <a:spLocks noGrp="1"/>
          </p:cNvSpPr>
          <p:nvPr>
            <p:ph type="body" sz="quarter" idx="66" hasCustomPrompt="1"/>
          </p:nvPr>
        </p:nvSpPr>
        <p:spPr>
          <a:xfrm>
            <a:off x="359869" y="4456694"/>
            <a:ext cx="2277717" cy="554810"/>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a:t>Stadt </a:t>
            </a:r>
            <a:br>
              <a:rPr lang="de-DE"/>
            </a:br>
            <a:r>
              <a:rPr lang="de-DE"/>
              <a:t>Land</a:t>
            </a:r>
          </a:p>
          <a:p>
            <a:pPr lvl="0"/>
            <a:endParaRPr lang="de-DE"/>
          </a:p>
        </p:txBody>
      </p:sp>
      <p:sp>
        <p:nvSpPr>
          <p:cNvPr id="47" name="Textplatzhalter 46">
            <a:extLst>
              <a:ext uri="{FF2B5EF4-FFF2-40B4-BE49-F238E27FC236}">
                <a16:creationId xmlns:a16="http://schemas.microsoft.com/office/drawing/2014/main" id="{AD044FCD-C620-3DDD-D414-46D8DADEADB1}"/>
              </a:ext>
            </a:extLst>
          </p:cNvPr>
          <p:cNvSpPr>
            <a:spLocks noGrp="1"/>
          </p:cNvSpPr>
          <p:nvPr>
            <p:ph type="body" sz="quarter" idx="67" hasCustomPrompt="1"/>
          </p:nvPr>
        </p:nvSpPr>
        <p:spPr>
          <a:xfrm>
            <a:off x="2749661" y="4456693"/>
            <a:ext cx="1815359" cy="571703"/>
          </a:xfrm>
        </p:spPr>
        <p:txBody>
          <a:bodyPr>
            <a:noAutofit/>
          </a:bodyPr>
          <a:lstStyle>
            <a:lvl1pPr marL="0" indent="0">
              <a:spcBef>
                <a:spcPts val="0"/>
              </a:spcBef>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a:t>Universität  </a:t>
            </a:r>
            <a:br>
              <a:rPr lang="de-DE"/>
            </a:br>
            <a:r>
              <a:rPr lang="de-DE"/>
              <a:t>Kurs</a:t>
            </a:r>
          </a:p>
          <a:p>
            <a:pPr lvl="0"/>
            <a:endParaRPr lang="de-DE" dirty="0"/>
          </a:p>
        </p:txBody>
      </p:sp>
      <p:sp>
        <p:nvSpPr>
          <p:cNvPr id="48" name="Textplatzhalter 46">
            <a:extLst>
              <a:ext uri="{FF2B5EF4-FFF2-40B4-BE49-F238E27FC236}">
                <a16:creationId xmlns:a16="http://schemas.microsoft.com/office/drawing/2014/main" id="{403C859F-076C-39CF-AF0F-8F050A8BF799}"/>
              </a:ext>
            </a:extLst>
          </p:cNvPr>
          <p:cNvSpPr>
            <a:spLocks noGrp="1"/>
          </p:cNvSpPr>
          <p:nvPr>
            <p:ph type="body" sz="quarter" idx="68" hasCustomPrompt="1"/>
          </p:nvPr>
        </p:nvSpPr>
        <p:spPr>
          <a:xfrm>
            <a:off x="4664355" y="4454961"/>
            <a:ext cx="1826934" cy="580834"/>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a:t>Unternehmen</a:t>
            </a:r>
            <a:br>
              <a:rPr lang="de-DE"/>
            </a:br>
            <a:r>
              <a:rPr lang="de-DE"/>
              <a:t>Beruf</a:t>
            </a:r>
          </a:p>
          <a:p>
            <a:pPr lvl="0"/>
            <a:endParaRPr lang="de-DE"/>
          </a:p>
        </p:txBody>
      </p:sp>
      <p:sp>
        <p:nvSpPr>
          <p:cNvPr id="49" name="Textplatzhalter 5">
            <a:extLst>
              <a:ext uri="{FF2B5EF4-FFF2-40B4-BE49-F238E27FC236}">
                <a16:creationId xmlns:a16="http://schemas.microsoft.com/office/drawing/2014/main" id="{819A6A18-6C97-979E-C12E-3255F49389F8}"/>
              </a:ext>
            </a:extLst>
          </p:cNvPr>
          <p:cNvSpPr>
            <a:spLocks noGrp="1"/>
          </p:cNvSpPr>
          <p:nvPr>
            <p:ph type="body" sz="quarter" idx="69" hasCustomPrompt="1"/>
          </p:nvPr>
        </p:nvSpPr>
        <p:spPr>
          <a:xfrm>
            <a:off x="3256526" y="4120747"/>
            <a:ext cx="1898836" cy="262984"/>
          </a:xfrm>
        </p:spPr>
        <p:txBody>
          <a:bodyPr>
            <a:normAutofit/>
          </a:bodyPr>
          <a:lstStyle>
            <a:lvl1pPr marL="0" indent="0">
              <a:buNone/>
              <a:defRPr sz="1200" b="0">
                <a:latin typeface="Segoe UI" panose="020B0502040204020203" pitchFamily="34" charset="0"/>
                <a:cs typeface="Segoe UI" panose="020B0502040204020203" pitchFamily="34" charset="0"/>
              </a:defRPr>
            </a:lvl1pPr>
          </a:lstStyle>
          <a:p>
            <a:pPr lvl="0"/>
            <a:r>
              <a:rPr lang="de-DE"/>
              <a:t>LinkedIn (freiwillig) </a:t>
            </a:r>
          </a:p>
        </p:txBody>
      </p:sp>
      <p:sp>
        <p:nvSpPr>
          <p:cNvPr id="50" name="Textplatzhalter 5">
            <a:extLst>
              <a:ext uri="{FF2B5EF4-FFF2-40B4-BE49-F238E27FC236}">
                <a16:creationId xmlns:a16="http://schemas.microsoft.com/office/drawing/2014/main" id="{255622E8-0FCD-5818-DCA4-BFA736A2D6A4}"/>
              </a:ext>
            </a:extLst>
          </p:cNvPr>
          <p:cNvSpPr>
            <a:spLocks noGrp="1"/>
          </p:cNvSpPr>
          <p:nvPr>
            <p:ph type="body" sz="quarter" idx="70" hasCustomPrompt="1"/>
          </p:nvPr>
        </p:nvSpPr>
        <p:spPr>
          <a:xfrm>
            <a:off x="5280052" y="4120747"/>
            <a:ext cx="1215537" cy="262984"/>
          </a:xfrm>
        </p:spPr>
        <p:txBody>
          <a:bodyPr>
            <a:normAutofit/>
          </a:bodyPr>
          <a:lstStyle>
            <a:lvl1pPr marL="0" indent="0">
              <a:buNone/>
              <a:defRPr sz="1200" b="0">
                <a:latin typeface="Segoe UI" panose="020B0502040204020203" pitchFamily="34" charset="0"/>
                <a:cs typeface="Segoe UI" panose="020B0502040204020203" pitchFamily="34" charset="0"/>
              </a:defRPr>
            </a:lvl1pPr>
          </a:lstStyle>
          <a:p>
            <a:pPr lvl="0"/>
            <a:r>
              <a:rPr lang="de-DE"/>
              <a:t>Telefon</a:t>
            </a:r>
          </a:p>
        </p:txBody>
      </p:sp>
      <p:grpSp>
        <p:nvGrpSpPr>
          <p:cNvPr id="51" name="Gruppieren 50">
            <a:extLst>
              <a:ext uri="{FF2B5EF4-FFF2-40B4-BE49-F238E27FC236}">
                <a16:creationId xmlns:a16="http://schemas.microsoft.com/office/drawing/2014/main" id="{7265F7AB-9F5B-8F66-5B46-CB7E2D1FD2CE}"/>
              </a:ext>
            </a:extLst>
          </p:cNvPr>
          <p:cNvGrpSpPr/>
          <p:nvPr userDrawn="1"/>
        </p:nvGrpSpPr>
        <p:grpSpPr>
          <a:xfrm>
            <a:off x="352196" y="5233205"/>
            <a:ext cx="6125756" cy="925263"/>
            <a:chOff x="355568" y="1957636"/>
            <a:chExt cx="6125756" cy="925263"/>
          </a:xfrm>
        </p:grpSpPr>
        <p:sp>
          <p:nvSpPr>
            <p:cNvPr id="52" name="Rechteck: abgerundete Ecken 51">
              <a:extLst>
                <a:ext uri="{FF2B5EF4-FFF2-40B4-BE49-F238E27FC236}">
                  <a16:creationId xmlns:a16="http://schemas.microsoft.com/office/drawing/2014/main" id="{56004D9F-24F6-D768-C01E-8B7BD661762C}"/>
                </a:ext>
              </a:extLst>
            </p:cNvPr>
            <p:cNvSpPr/>
            <p:nvPr userDrawn="1"/>
          </p:nvSpPr>
          <p:spPr>
            <a:xfrm>
              <a:off x="2741761" y="1957636"/>
              <a:ext cx="416231" cy="271465"/>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53" name="Rechteck: abgerundete Ecken 52">
              <a:extLst>
                <a:ext uri="{FF2B5EF4-FFF2-40B4-BE49-F238E27FC236}">
                  <a16:creationId xmlns:a16="http://schemas.microsoft.com/office/drawing/2014/main" id="{340E296A-0C01-4073-54A3-49D2AB3DC1C5}"/>
                </a:ext>
              </a:extLst>
            </p:cNvPr>
            <p:cNvSpPr/>
            <p:nvPr userDrawn="1"/>
          </p:nvSpPr>
          <p:spPr>
            <a:xfrm>
              <a:off x="355568" y="1957636"/>
              <a:ext cx="2282019" cy="274447"/>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54" name="Rechteck: abgerundete Ecken 53">
              <a:extLst>
                <a:ext uri="{FF2B5EF4-FFF2-40B4-BE49-F238E27FC236}">
                  <a16:creationId xmlns:a16="http://schemas.microsoft.com/office/drawing/2014/main" id="{C6300257-E69A-ED41-C1B4-A5CDB9E18E37}"/>
                </a:ext>
              </a:extLst>
            </p:cNvPr>
            <p:cNvSpPr/>
            <p:nvPr userDrawn="1"/>
          </p:nvSpPr>
          <p:spPr>
            <a:xfrm>
              <a:off x="3256919" y="1957636"/>
              <a:ext cx="1898836" cy="27444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55" name="Rechteck: abgerundete Ecken 18">
              <a:extLst>
                <a:ext uri="{FF2B5EF4-FFF2-40B4-BE49-F238E27FC236}">
                  <a16:creationId xmlns:a16="http://schemas.microsoft.com/office/drawing/2014/main" id="{6424D492-DBD1-1E01-2E23-F9F7E7E0D891}"/>
                </a:ext>
              </a:extLst>
            </p:cNvPr>
            <p:cNvSpPr/>
            <p:nvPr userDrawn="1"/>
          </p:nvSpPr>
          <p:spPr>
            <a:xfrm>
              <a:off x="359869" y="2302064"/>
              <a:ext cx="2277717" cy="580835"/>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a:solidFill>
                  <a:srgbClr val="404040"/>
                </a:solidFill>
                <a:latin typeface="Segoe UI" panose="020B0502040204020203" pitchFamily="34" charset="0"/>
                <a:cs typeface="Segoe UI" panose="020B0502040204020203" pitchFamily="34" charset="0"/>
              </a:endParaRPr>
            </a:p>
          </p:txBody>
        </p:sp>
        <p:sp>
          <p:nvSpPr>
            <p:cNvPr id="56" name="Rechteck: abgerundete Ecken 18">
              <a:extLst>
                <a:ext uri="{FF2B5EF4-FFF2-40B4-BE49-F238E27FC236}">
                  <a16:creationId xmlns:a16="http://schemas.microsoft.com/office/drawing/2014/main" id="{27677368-CB2C-81B7-3733-115F37BFE59F}"/>
                </a:ext>
              </a:extLst>
            </p:cNvPr>
            <p:cNvSpPr/>
            <p:nvPr userDrawn="1"/>
          </p:nvSpPr>
          <p:spPr>
            <a:xfrm>
              <a:off x="2735311" y="2302064"/>
              <a:ext cx="1816969" cy="580835"/>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a:solidFill>
                  <a:srgbClr val="404040"/>
                </a:solidFill>
                <a:latin typeface="Segoe UI" panose="020B0502040204020203" pitchFamily="34" charset="0"/>
                <a:cs typeface="Segoe UI" panose="020B0502040204020203" pitchFamily="34" charset="0"/>
              </a:endParaRPr>
            </a:p>
          </p:txBody>
        </p:sp>
        <p:sp>
          <p:nvSpPr>
            <p:cNvPr id="57" name="Rechteck: abgerundete Ecken 18">
              <a:extLst>
                <a:ext uri="{FF2B5EF4-FFF2-40B4-BE49-F238E27FC236}">
                  <a16:creationId xmlns:a16="http://schemas.microsoft.com/office/drawing/2014/main" id="{A3C9D8DE-A988-0BAA-1A57-E83F83BF2202}"/>
                </a:ext>
              </a:extLst>
            </p:cNvPr>
            <p:cNvSpPr/>
            <p:nvPr userDrawn="1"/>
          </p:nvSpPr>
          <p:spPr>
            <a:xfrm>
              <a:off x="4664355" y="2302064"/>
              <a:ext cx="1816969" cy="580835"/>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a:solidFill>
                  <a:srgbClr val="404040"/>
                </a:solidFill>
                <a:latin typeface="Segoe UI" panose="020B0502040204020203" pitchFamily="34" charset="0"/>
                <a:cs typeface="Segoe UI" panose="020B0502040204020203" pitchFamily="34" charset="0"/>
              </a:endParaRPr>
            </a:p>
          </p:txBody>
        </p:sp>
        <p:sp>
          <p:nvSpPr>
            <p:cNvPr id="59" name="Rechteck: abgerundete Ecken 57">
              <a:extLst>
                <a:ext uri="{FF2B5EF4-FFF2-40B4-BE49-F238E27FC236}">
                  <a16:creationId xmlns:a16="http://schemas.microsoft.com/office/drawing/2014/main" id="{CF178376-F174-8C1A-5B8E-94874351009B}"/>
                </a:ext>
              </a:extLst>
            </p:cNvPr>
            <p:cNvSpPr/>
            <p:nvPr userDrawn="1"/>
          </p:nvSpPr>
          <p:spPr>
            <a:xfrm>
              <a:off x="5261236" y="1957636"/>
              <a:ext cx="1215537" cy="27444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grpSp>
      <p:sp>
        <p:nvSpPr>
          <p:cNvPr id="60" name="Textplatzhalter 46">
            <a:extLst>
              <a:ext uri="{FF2B5EF4-FFF2-40B4-BE49-F238E27FC236}">
                <a16:creationId xmlns:a16="http://schemas.microsoft.com/office/drawing/2014/main" id="{CE749CC4-1F9E-56D6-C006-49340B2373D3}"/>
              </a:ext>
            </a:extLst>
          </p:cNvPr>
          <p:cNvSpPr>
            <a:spLocks noGrp="1"/>
          </p:cNvSpPr>
          <p:nvPr>
            <p:ph type="body" sz="quarter" idx="71" hasCustomPrompt="1"/>
          </p:nvPr>
        </p:nvSpPr>
        <p:spPr>
          <a:xfrm>
            <a:off x="2732039" y="5250097"/>
            <a:ext cx="422680" cy="248223"/>
          </a:xfrm>
        </p:spPr>
        <p:txBody>
          <a:bodyPr>
            <a:noAutofit/>
          </a:bodyPr>
          <a:lstStyle>
            <a:lvl1pPr marL="0" indent="0">
              <a:buNone/>
              <a:defRPr lang="de-DE" sz="11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a:t>Alter</a:t>
            </a:r>
          </a:p>
        </p:txBody>
      </p:sp>
      <p:sp>
        <p:nvSpPr>
          <p:cNvPr id="61" name="Textplatzhalter 46">
            <a:extLst>
              <a:ext uri="{FF2B5EF4-FFF2-40B4-BE49-F238E27FC236}">
                <a16:creationId xmlns:a16="http://schemas.microsoft.com/office/drawing/2014/main" id="{5C3395D2-9276-44C4-1871-2E047079ACF0}"/>
              </a:ext>
            </a:extLst>
          </p:cNvPr>
          <p:cNvSpPr>
            <a:spLocks noGrp="1"/>
          </p:cNvSpPr>
          <p:nvPr>
            <p:ph type="body" sz="quarter" idx="72" hasCustomPrompt="1"/>
          </p:nvPr>
        </p:nvSpPr>
        <p:spPr>
          <a:xfrm>
            <a:off x="363339" y="5250280"/>
            <a:ext cx="2270875" cy="237314"/>
          </a:xfrm>
          <a:ln>
            <a:noFill/>
          </a:ln>
        </p:spPr>
        <p:txBody>
          <a:bodyPr>
            <a:noAutofit/>
          </a:bodyPr>
          <a:lstStyle>
            <a:lvl1pPr marL="0" indent="0">
              <a:buNone/>
              <a:defRPr lang="de-DE" sz="1200" b="0" i="0" kern="1200" dirty="0">
                <a:solidFill>
                  <a:srgbClr val="404040"/>
                </a:solidFill>
                <a:latin typeface="Segoe UI" panose="020B0502040204020203" pitchFamily="34" charset="0"/>
                <a:ea typeface="+mn-ea"/>
                <a:cs typeface="Segoe UI" panose="020B0502040204020203" pitchFamily="34" charset="0"/>
              </a:defRPr>
            </a:lvl1pPr>
          </a:lstStyle>
          <a:p>
            <a:pPr marL="0" lvl="0" indent="0" algn="l" defTabSz="1219170" rtl="0" eaLnBrk="1" latinLnBrk="0" hangingPunct="1">
              <a:lnSpc>
                <a:spcPct val="90000"/>
              </a:lnSpc>
              <a:spcBef>
                <a:spcPts val="1333"/>
              </a:spcBef>
              <a:buFont typeface="Arial" panose="020B0604020202020204" pitchFamily="34" charset="0"/>
              <a:buNone/>
            </a:pPr>
            <a:r>
              <a:rPr lang="de-DE"/>
              <a:t>Vorname &amp; Nachname</a:t>
            </a:r>
          </a:p>
        </p:txBody>
      </p:sp>
      <p:sp>
        <p:nvSpPr>
          <p:cNvPr id="62" name="Textplatzhalter 46">
            <a:extLst>
              <a:ext uri="{FF2B5EF4-FFF2-40B4-BE49-F238E27FC236}">
                <a16:creationId xmlns:a16="http://schemas.microsoft.com/office/drawing/2014/main" id="{18C45104-45A7-6FB6-531A-D64143F4C948}"/>
              </a:ext>
            </a:extLst>
          </p:cNvPr>
          <p:cNvSpPr>
            <a:spLocks noGrp="1"/>
          </p:cNvSpPr>
          <p:nvPr>
            <p:ph type="body" sz="quarter" idx="73" hasCustomPrompt="1"/>
          </p:nvPr>
        </p:nvSpPr>
        <p:spPr>
          <a:xfrm>
            <a:off x="363339" y="5577633"/>
            <a:ext cx="2277717" cy="554810"/>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a:t>Stadt </a:t>
            </a:r>
            <a:br>
              <a:rPr lang="de-DE"/>
            </a:br>
            <a:r>
              <a:rPr lang="de-DE"/>
              <a:t>Land</a:t>
            </a:r>
          </a:p>
          <a:p>
            <a:pPr lvl="0"/>
            <a:endParaRPr lang="de-DE"/>
          </a:p>
        </p:txBody>
      </p:sp>
      <p:sp>
        <p:nvSpPr>
          <p:cNvPr id="63" name="Textplatzhalter 46">
            <a:extLst>
              <a:ext uri="{FF2B5EF4-FFF2-40B4-BE49-F238E27FC236}">
                <a16:creationId xmlns:a16="http://schemas.microsoft.com/office/drawing/2014/main" id="{B7C5538B-1AE1-F038-270B-86E861334CA7}"/>
              </a:ext>
            </a:extLst>
          </p:cNvPr>
          <p:cNvSpPr>
            <a:spLocks noGrp="1"/>
          </p:cNvSpPr>
          <p:nvPr>
            <p:ph type="body" sz="quarter" idx="74" hasCustomPrompt="1"/>
          </p:nvPr>
        </p:nvSpPr>
        <p:spPr>
          <a:xfrm>
            <a:off x="2753131" y="5577632"/>
            <a:ext cx="1815359" cy="571703"/>
          </a:xfrm>
        </p:spPr>
        <p:txBody>
          <a:bodyPr>
            <a:noAutofit/>
          </a:bodyPr>
          <a:lstStyle>
            <a:lvl1pPr marL="0" indent="0">
              <a:spcBef>
                <a:spcPts val="0"/>
              </a:spcBef>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a:t>Universität  </a:t>
            </a:r>
            <a:br>
              <a:rPr lang="de-DE"/>
            </a:br>
            <a:r>
              <a:rPr lang="de-DE"/>
              <a:t>Kurs</a:t>
            </a:r>
          </a:p>
          <a:p>
            <a:pPr lvl="0"/>
            <a:endParaRPr lang="de-DE" dirty="0"/>
          </a:p>
        </p:txBody>
      </p:sp>
      <p:sp>
        <p:nvSpPr>
          <p:cNvPr id="64" name="Textplatzhalter 46">
            <a:extLst>
              <a:ext uri="{FF2B5EF4-FFF2-40B4-BE49-F238E27FC236}">
                <a16:creationId xmlns:a16="http://schemas.microsoft.com/office/drawing/2014/main" id="{F1E1B6AD-6C40-C1DF-645C-770E922F3101}"/>
              </a:ext>
            </a:extLst>
          </p:cNvPr>
          <p:cNvSpPr>
            <a:spLocks noGrp="1"/>
          </p:cNvSpPr>
          <p:nvPr>
            <p:ph type="body" sz="quarter" idx="75" hasCustomPrompt="1"/>
          </p:nvPr>
        </p:nvSpPr>
        <p:spPr>
          <a:xfrm>
            <a:off x="4667825" y="5575900"/>
            <a:ext cx="1826934" cy="580834"/>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a:t>Unternehmen</a:t>
            </a:r>
            <a:br>
              <a:rPr lang="de-DE"/>
            </a:br>
            <a:r>
              <a:rPr lang="de-DE"/>
              <a:t>Beruf</a:t>
            </a:r>
          </a:p>
          <a:p>
            <a:pPr lvl="0"/>
            <a:endParaRPr lang="de-DE"/>
          </a:p>
        </p:txBody>
      </p:sp>
      <p:sp>
        <p:nvSpPr>
          <p:cNvPr id="65" name="Textplatzhalter 5">
            <a:extLst>
              <a:ext uri="{FF2B5EF4-FFF2-40B4-BE49-F238E27FC236}">
                <a16:creationId xmlns:a16="http://schemas.microsoft.com/office/drawing/2014/main" id="{9907FC31-2172-7326-DB85-C95677976F34}"/>
              </a:ext>
            </a:extLst>
          </p:cNvPr>
          <p:cNvSpPr>
            <a:spLocks noGrp="1"/>
          </p:cNvSpPr>
          <p:nvPr>
            <p:ph type="body" sz="quarter" idx="76" hasCustomPrompt="1"/>
          </p:nvPr>
        </p:nvSpPr>
        <p:spPr>
          <a:xfrm>
            <a:off x="3259996" y="5241686"/>
            <a:ext cx="1898836" cy="262984"/>
          </a:xfrm>
        </p:spPr>
        <p:txBody>
          <a:bodyPr>
            <a:normAutofit/>
          </a:bodyPr>
          <a:lstStyle>
            <a:lvl1pPr marL="0" indent="0">
              <a:buNone/>
              <a:defRPr sz="1200" b="0">
                <a:latin typeface="Segoe UI" panose="020B0502040204020203" pitchFamily="34" charset="0"/>
                <a:cs typeface="Segoe UI" panose="020B0502040204020203" pitchFamily="34" charset="0"/>
              </a:defRPr>
            </a:lvl1pPr>
          </a:lstStyle>
          <a:p>
            <a:pPr lvl="0"/>
            <a:r>
              <a:rPr lang="de-DE"/>
              <a:t>LinkedIn (freiwillig) </a:t>
            </a:r>
          </a:p>
        </p:txBody>
      </p:sp>
      <p:sp>
        <p:nvSpPr>
          <p:cNvPr id="66" name="Textplatzhalter 5">
            <a:extLst>
              <a:ext uri="{FF2B5EF4-FFF2-40B4-BE49-F238E27FC236}">
                <a16:creationId xmlns:a16="http://schemas.microsoft.com/office/drawing/2014/main" id="{819529A5-9BEE-47E8-944B-626B0AAA076E}"/>
              </a:ext>
            </a:extLst>
          </p:cNvPr>
          <p:cNvSpPr>
            <a:spLocks noGrp="1"/>
          </p:cNvSpPr>
          <p:nvPr>
            <p:ph type="body" sz="quarter" idx="77" hasCustomPrompt="1"/>
          </p:nvPr>
        </p:nvSpPr>
        <p:spPr>
          <a:xfrm>
            <a:off x="5283522" y="5241686"/>
            <a:ext cx="1215537" cy="262984"/>
          </a:xfrm>
        </p:spPr>
        <p:txBody>
          <a:bodyPr>
            <a:normAutofit/>
          </a:bodyPr>
          <a:lstStyle>
            <a:lvl1pPr marL="0" indent="0">
              <a:buNone/>
              <a:defRPr sz="1200" b="0">
                <a:latin typeface="Segoe UI" panose="020B0502040204020203" pitchFamily="34" charset="0"/>
                <a:cs typeface="Segoe UI" panose="020B0502040204020203" pitchFamily="34" charset="0"/>
              </a:defRPr>
            </a:lvl1pPr>
          </a:lstStyle>
          <a:p>
            <a:pPr lvl="0"/>
            <a:r>
              <a:rPr lang="de-DE"/>
              <a:t>Telefon</a:t>
            </a:r>
          </a:p>
        </p:txBody>
      </p:sp>
      <p:grpSp>
        <p:nvGrpSpPr>
          <p:cNvPr id="67" name="Gruppieren 66">
            <a:extLst>
              <a:ext uri="{FF2B5EF4-FFF2-40B4-BE49-F238E27FC236}">
                <a16:creationId xmlns:a16="http://schemas.microsoft.com/office/drawing/2014/main" id="{113C9D31-2DC2-C78D-2518-E7397CA6D0A3}"/>
              </a:ext>
            </a:extLst>
          </p:cNvPr>
          <p:cNvGrpSpPr/>
          <p:nvPr userDrawn="1"/>
        </p:nvGrpSpPr>
        <p:grpSpPr>
          <a:xfrm>
            <a:off x="341053" y="6358983"/>
            <a:ext cx="6125756" cy="925263"/>
            <a:chOff x="355568" y="1957636"/>
            <a:chExt cx="6125756" cy="925263"/>
          </a:xfrm>
        </p:grpSpPr>
        <p:sp>
          <p:nvSpPr>
            <p:cNvPr id="68" name="Rechteck: abgerundete Ecken 67">
              <a:extLst>
                <a:ext uri="{FF2B5EF4-FFF2-40B4-BE49-F238E27FC236}">
                  <a16:creationId xmlns:a16="http://schemas.microsoft.com/office/drawing/2014/main" id="{66FECCC6-C049-68C7-1942-D3DA6DA93778}"/>
                </a:ext>
              </a:extLst>
            </p:cNvPr>
            <p:cNvSpPr/>
            <p:nvPr userDrawn="1"/>
          </p:nvSpPr>
          <p:spPr>
            <a:xfrm>
              <a:off x="2741761" y="1957636"/>
              <a:ext cx="416231" cy="271465"/>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69" name="Rechteck: abgerundete Ecken 68">
              <a:extLst>
                <a:ext uri="{FF2B5EF4-FFF2-40B4-BE49-F238E27FC236}">
                  <a16:creationId xmlns:a16="http://schemas.microsoft.com/office/drawing/2014/main" id="{6DFD3E35-99DD-D077-3D3A-27F1C0C54752}"/>
                </a:ext>
              </a:extLst>
            </p:cNvPr>
            <p:cNvSpPr/>
            <p:nvPr userDrawn="1"/>
          </p:nvSpPr>
          <p:spPr>
            <a:xfrm>
              <a:off x="355568" y="1957636"/>
              <a:ext cx="2282019" cy="274447"/>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70" name="Rechteck: abgerundete Ecken 69">
              <a:extLst>
                <a:ext uri="{FF2B5EF4-FFF2-40B4-BE49-F238E27FC236}">
                  <a16:creationId xmlns:a16="http://schemas.microsoft.com/office/drawing/2014/main" id="{4A38D4D6-3BDA-B704-E66F-BAAE33F4CEC3}"/>
                </a:ext>
              </a:extLst>
            </p:cNvPr>
            <p:cNvSpPr/>
            <p:nvPr userDrawn="1"/>
          </p:nvSpPr>
          <p:spPr>
            <a:xfrm>
              <a:off x="3256919" y="1957636"/>
              <a:ext cx="1898836" cy="27444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71" name="Rechteck: abgerundete Ecken 18">
              <a:extLst>
                <a:ext uri="{FF2B5EF4-FFF2-40B4-BE49-F238E27FC236}">
                  <a16:creationId xmlns:a16="http://schemas.microsoft.com/office/drawing/2014/main" id="{53722706-5BA1-B0FB-D3D1-F00AF8C33154}"/>
                </a:ext>
              </a:extLst>
            </p:cNvPr>
            <p:cNvSpPr/>
            <p:nvPr userDrawn="1"/>
          </p:nvSpPr>
          <p:spPr>
            <a:xfrm>
              <a:off x="359869" y="2302064"/>
              <a:ext cx="2277717" cy="580835"/>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a:solidFill>
                  <a:srgbClr val="404040"/>
                </a:solidFill>
                <a:latin typeface="Segoe UI" panose="020B0502040204020203" pitchFamily="34" charset="0"/>
                <a:cs typeface="Segoe UI" panose="020B0502040204020203" pitchFamily="34" charset="0"/>
              </a:endParaRPr>
            </a:p>
          </p:txBody>
        </p:sp>
        <p:sp>
          <p:nvSpPr>
            <p:cNvPr id="72" name="Rechteck: abgerundete Ecken 18">
              <a:extLst>
                <a:ext uri="{FF2B5EF4-FFF2-40B4-BE49-F238E27FC236}">
                  <a16:creationId xmlns:a16="http://schemas.microsoft.com/office/drawing/2014/main" id="{41FD70CC-A6CC-D4F3-1FFD-D0E3AD57A094}"/>
                </a:ext>
              </a:extLst>
            </p:cNvPr>
            <p:cNvSpPr/>
            <p:nvPr userDrawn="1"/>
          </p:nvSpPr>
          <p:spPr>
            <a:xfrm>
              <a:off x="2735311" y="2302064"/>
              <a:ext cx="1816969" cy="580835"/>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a:solidFill>
                  <a:srgbClr val="404040"/>
                </a:solidFill>
                <a:latin typeface="Segoe UI" panose="020B0502040204020203" pitchFamily="34" charset="0"/>
                <a:cs typeface="Segoe UI" panose="020B0502040204020203" pitchFamily="34" charset="0"/>
              </a:endParaRPr>
            </a:p>
          </p:txBody>
        </p:sp>
        <p:sp>
          <p:nvSpPr>
            <p:cNvPr id="73" name="Rechteck: abgerundete Ecken 18">
              <a:extLst>
                <a:ext uri="{FF2B5EF4-FFF2-40B4-BE49-F238E27FC236}">
                  <a16:creationId xmlns:a16="http://schemas.microsoft.com/office/drawing/2014/main" id="{B7BF4BE2-822A-1348-5F71-BDC3C0CFD798}"/>
                </a:ext>
              </a:extLst>
            </p:cNvPr>
            <p:cNvSpPr/>
            <p:nvPr userDrawn="1"/>
          </p:nvSpPr>
          <p:spPr>
            <a:xfrm>
              <a:off x="4664355" y="2302064"/>
              <a:ext cx="1816969" cy="580835"/>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a:solidFill>
                  <a:srgbClr val="404040"/>
                </a:solidFill>
                <a:latin typeface="Segoe UI" panose="020B0502040204020203" pitchFamily="34" charset="0"/>
                <a:cs typeface="Segoe UI" panose="020B0502040204020203" pitchFamily="34" charset="0"/>
              </a:endParaRPr>
            </a:p>
          </p:txBody>
        </p:sp>
        <p:sp>
          <p:nvSpPr>
            <p:cNvPr id="75" name="Rechteck: abgerundete Ecken 57">
              <a:extLst>
                <a:ext uri="{FF2B5EF4-FFF2-40B4-BE49-F238E27FC236}">
                  <a16:creationId xmlns:a16="http://schemas.microsoft.com/office/drawing/2014/main" id="{F6D1979F-0EF1-203C-F4D0-F0C7867554B0}"/>
                </a:ext>
              </a:extLst>
            </p:cNvPr>
            <p:cNvSpPr/>
            <p:nvPr userDrawn="1"/>
          </p:nvSpPr>
          <p:spPr>
            <a:xfrm>
              <a:off x="5261236" y="1957636"/>
              <a:ext cx="1215537" cy="27444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grpSp>
      <p:sp>
        <p:nvSpPr>
          <p:cNvPr id="76" name="Textplatzhalter 46">
            <a:extLst>
              <a:ext uri="{FF2B5EF4-FFF2-40B4-BE49-F238E27FC236}">
                <a16:creationId xmlns:a16="http://schemas.microsoft.com/office/drawing/2014/main" id="{5FC981AE-3A22-BDEB-ADF0-731C0450CB50}"/>
              </a:ext>
            </a:extLst>
          </p:cNvPr>
          <p:cNvSpPr>
            <a:spLocks noGrp="1"/>
          </p:cNvSpPr>
          <p:nvPr>
            <p:ph type="body" sz="quarter" idx="78" hasCustomPrompt="1"/>
          </p:nvPr>
        </p:nvSpPr>
        <p:spPr>
          <a:xfrm>
            <a:off x="2720896" y="6375875"/>
            <a:ext cx="422680" cy="248223"/>
          </a:xfrm>
        </p:spPr>
        <p:txBody>
          <a:bodyPr>
            <a:noAutofit/>
          </a:bodyPr>
          <a:lstStyle>
            <a:lvl1pPr marL="0" indent="0">
              <a:buNone/>
              <a:defRPr lang="de-DE" sz="11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a:t>Alter</a:t>
            </a:r>
          </a:p>
        </p:txBody>
      </p:sp>
      <p:sp>
        <p:nvSpPr>
          <p:cNvPr id="77" name="Textplatzhalter 46">
            <a:extLst>
              <a:ext uri="{FF2B5EF4-FFF2-40B4-BE49-F238E27FC236}">
                <a16:creationId xmlns:a16="http://schemas.microsoft.com/office/drawing/2014/main" id="{9FEECC5A-8A3E-2A09-E5D2-319E2A4C3DAA}"/>
              </a:ext>
            </a:extLst>
          </p:cNvPr>
          <p:cNvSpPr>
            <a:spLocks noGrp="1"/>
          </p:cNvSpPr>
          <p:nvPr>
            <p:ph type="body" sz="quarter" idx="79" hasCustomPrompt="1"/>
          </p:nvPr>
        </p:nvSpPr>
        <p:spPr>
          <a:xfrm>
            <a:off x="352196" y="6376058"/>
            <a:ext cx="2270875" cy="237314"/>
          </a:xfrm>
          <a:ln>
            <a:noFill/>
          </a:ln>
        </p:spPr>
        <p:txBody>
          <a:bodyPr>
            <a:noAutofit/>
          </a:bodyPr>
          <a:lstStyle>
            <a:lvl1pPr marL="0" indent="0">
              <a:buNone/>
              <a:defRPr lang="de-DE" sz="1200" b="0" i="0" kern="1200" dirty="0">
                <a:solidFill>
                  <a:srgbClr val="404040"/>
                </a:solidFill>
                <a:latin typeface="Segoe UI" panose="020B0502040204020203" pitchFamily="34" charset="0"/>
                <a:ea typeface="+mn-ea"/>
                <a:cs typeface="Segoe UI" panose="020B0502040204020203" pitchFamily="34" charset="0"/>
              </a:defRPr>
            </a:lvl1pPr>
          </a:lstStyle>
          <a:p>
            <a:pPr marL="0" lvl="0" indent="0" algn="l" defTabSz="1219170" rtl="0" eaLnBrk="1" latinLnBrk="0" hangingPunct="1">
              <a:lnSpc>
                <a:spcPct val="90000"/>
              </a:lnSpc>
              <a:spcBef>
                <a:spcPts val="1333"/>
              </a:spcBef>
              <a:buFont typeface="Arial" panose="020B0604020202020204" pitchFamily="34" charset="0"/>
              <a:buNone/>
            </a:pPr>
            <a:r>
              <a:rPr lang="de-DE"/>
              <a:t>Vorname &amp; Nachname</a:t>
            </a:r>
          </a:p>
        </p:txBody>
      </p:sp>
      <p:sp>
        <p:nvSpPr>
          <p:cNvPr id="78" name="Textplatzhalter 46">
            <a:extLst>
              <a:ext uri="{FF2B5EF4-FFF2-40B4-BE49-F238E27FC236}">
                <a16:creationId xmlns:a16="http://schemas.microsoft.com/office/drawing/2014/main" id="{13618C8F-5212-FD5B-55C8-CCDD08857DD5}"/>
              </a:ext>
            </a:extLst>
          </p:cNvPr>
          <p:cNvSpPr>
            <a:spLocks noGrp="1"/>
          </p:cNvSpPr>
          <p:nvPr>
            <p:ph type="body" sz="quarter" idx="80" hasCustomPrompt="1"/>
          </p:nvPr>
        </p:nvSpPr>
        <p:spPr>
          <a:xfrm>
            <a:off x="352196" y="6703411"/>
            <a:ext cx="2277717" cy="554810"/>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a:t>Stadt </a:t>
            </a:r>
            <a:br>
              <a:rPr lang="de-DE"/>
            </a:br>
            <a:r>
              <a:rPr lang="de-DE"/>
              <a:t>Land</a:t>
            </a:r>
          </a:p>
          <a:p>
            <a:pPr lvl="0"/>
            <a:endParaRPr lang="de-DE"/>
          </a:p>
        </p:txBody>
      </p:sp>
      <p:sp>
        <p:nvSpPr>
          <p:cNvPr id="79" name="Textplatzhalter 46">
            <a:extLst>
              <a:ext uri="{FF2B5EF4-FFF2-40B4-BE49-F238E27FC236}">
                <a16:creationId xmlns:a16="http://schemas.microsoft.com/office/drawing/2014/main" id="{FEDBAEF3-1BEF-B551-F484-AC2471DC1BD8}"/>
              </a:ext>
            </a:extLst>
          </p:cNvPr>
          <p:cNvSpPr>
            <a:spLocks noGrp="1"/>
          </p:cNvSpPr>
          <p:nvPr>
            <p:ph type="body" sz="quarter" idx="81" hasCustomPrompt="1"/>
          </p:nvPr>
        </p:nvSpPr>
        <p:spPr>
          <a:xfrm>
            <a:off x="2741988" y="6703410"/>
            <a:ext cx="1815359" cy="571703"/>
          </a:xfrm>
        </p:spPr>
        <p:txBody>
          <a:bodyPr>
            <a:noAutofit/>
          </a:bodyPr>
          <a:lstStyle>
            <a:lvl1pPr marL="0" indent="0">
              <a:spcBef>
                <a:spcPts val="0"/>
              </a:spcBef>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a:t>Universität  </a:t>
            </a:r>
            <a:br>
              <a:rPr lang="de-DE"/>
            </a:br>
            <a:r>
              <a:rPr lang="de-DE"/>
              <a:t>Kurs</a:t>
            </a:r>
          </a:p>
          <a:p>
            <a:pPr lvl="0"/>
            <a:endParaRPr lang="de-DE" dirty="0"/>
          </a:p>
        </p:txBody>
      </p:sp>
      <p:sp>
        <p:nvSpPr>
          <p:cNvPr id="80" name="Textplatzhalter 46">
            <a:extLst>
              <a:ext uri="{FF2B5EF4-FFF2-40B4-BE49-F238E27FC236}">
                <a16:creationId xmlns:a16="http://schemas.microsoft.com/office/drawing/2014/main" id="{5F7FD709-FF0A-515C-2E9A-3042DC218C49}"/>
              </a:ext>
            </a:extLst>
          </p:cNvPr>
          <p:cNvSpPr>
            <a:spLocks noGrp="1"/>
          </p:cNvSpPr>
          <p:nvPr>
            <p:ph type="body" sz="quarter" idx="82" hasCustomPrompt="1"/>
          </p:nvPr>
        </p:nvSpPr>
        <p:spPr>
          <a:xfrm>
            <a:off x="4656682" y="6701678"/>
            <a:ext cx="1826934" cy="580834"/>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a:t>Unternehmen</a:t>
            </a:r>
            <a:br>
              <a:rPr lang="de-DE"/>
            </a:br>
            <a:r>
              <a:rPr lang="de-DE"/>
              <a:t>Beruf</a:t>
            </a:r>
          </a:p>
          <a:p>
            <a:pPr lvl="0"/>
            <a:endParaRPr lang="de-DE"/>
          </a:p>
        </p:txBody>
      </p:sp>
      <p:sp>
        <p:nvSpPr>
          <p:cNvPr id="81" name="Textplatzhalter 5">
            <a:extLst>
              <a:ext uri="{FF2B5EF4-FFF2-40B4-BE49-F238E27FC236}">
                <a16:creationId xmlns:a16="http://schemas.microsoft.com/office/drawing/2014/main" id="{3A9170AE-8C36-78C3-3E11-9A503EE9A586}"/>
              </a:ext>
            </a:extLst>
          </p:cNvPr>
          <p:cNvSpPr>
            <a:spLocks noGrp="1"/>
          </p:cNvSpPr>
          <p:nvPr>
            <p:ph type="body" sz="quarter" idx="83" hasCustomPrompt="1"/>
          </p:nvPr>
        </p:nvSpPr>
        <p:spPr>
          <a:xfrm>
            <a:off x="3248853" y="6367464"/>
            <a:ext cx="1898836" cy="262984"/>
          </a:xfrm>
        </p:spPr>
        <p:txBody>
          <a:bodyPr>
            <a:normAutofit/>
          </a:bodyPr>
          <a:lstStyle>
            <a:lvl1pPr marL="0" indent="0">
              <a:buNone/>
              <a:defRPr sz="1200" b="0">
                <a:latin typeface="Segoe UI" panose="020B0502040204020203" pitchFamily="34" charset="0"/>
                <a:cs typeface="Segoe UI" panose="020B0502040204020203" pitchFamily="34" charset="0"/>
              </a:defRPr>
            </a:lvl1pPr>
          </a:lstStyle>
          <a:p>
            <a:pPr lvl="0"/>
            <a:r>
              <a:rPr lang="de-DE"/>
              <a:t>LinkedIn (freiwillig) </a:t>
            </a:r>
          </a:p>
        </p:txBody>
      </p:sp>
      <p:sp>
        <p:nvSpPr>
          <p:cNvPr id="82" name="Textplatzhalter 5">
            <a:extLst>
              <a:ext uri="{FF2B5EF4-FFF2-40B4-BE49-F238E27FC236}">
                <a16:creationId xmlns:a16="http://schemas.microsoft.com/office/drawing/2014/main" id="{89202018-A97E-8791-6DA1-82BEB37C44CB}"/>
              </a:ext>
            </a:extLst>
          </p:cNvPr>
          <p:cNvSpPr>
            <a:spLocks noGrp="1"/>
          </p:cNvSpPr>
          <p:nvPr>
            <p:ph type="body" sz="quarter" idx="84" hasCustomPrompt="1"/>
          </p:nvPr>
        </p:nvSpPr>
        <p:spPr>
          <a:xfrm>
            <a:off x="5272379" y="6367464"/>
            <a:ext cx="1215537" cy="262984"/>
          </a:xfrm>
        </p:spPr>
        <p:txBody>
          <a:bodyPr>
            <a:normAutofit/>
          </a:bodyPr>
          <a:lstStyle>
            <a:lvl1pPr marL="0" indent="0">
              <a:buNone/>
              <a:defRPr sz="1200" b="0">
                <a:latin typeface="Segoe UI" panose="020B0502040204020203" pitchFamily="34" charset="0"/>
                <a:cs typeface="Segoe UI" panose="020B0502040204020203" pitchFamily="34" charset="0"/>
              </a:defRPr>
            </a:lvl1pPr>
          </a:lstStyle>
          <a:p>
            <a:pPr lvl="0"/>
            <a:r>
              <a:rPr lang="de-DE"/>
              <a:t>Telefon</a:t>
            </a:r>
          </a:p>
        </p:txBody>
      </p:sp>
      <p:grpSp>
        <p:nvGrpSpPr>
          <p:cNvPr id="83" name="Gruppieren 82">
            <a:extLst>
              <a:ext uri="{FF2B5EF4-FFF2-40B4-BE49-F238E27FC236}">
                <a16:creationId xmlns:a16="http://schemas.microsoft.com/office/drawing/2014/main" id="{A40BD83F-11F8-4424-A81E-37483675E4E1}"/>
              </a:ext>
            </a:extLst>
          </p:cNvPr>
          <p:cNvGrpSpPr/>
          <p:nvPr userDrawn="1"/>
        </p:nvGrpSpPr>
        <p:grpSpPr>
          <a:xfrm>
            <a:off x="324128" y="7479568"/>
            <a:ext cx="6125756" cy="925263"/>
            <a:chOff x="355568" y="1957636"/>
            <a:chExt cx="6125756" cy="925263"/>
          </a:xfrm>
        </p:grpSpPr>
        <p:sp>
          <p:nvSpPr>
            <p:cNvPr id="84" name="Rechteck: abgerundete Ecken 83">
              <a:extLst>
                <a:ext uri="{FF2B5EF4-FFF2-40B4-BE49-F238E27FC236}">
                  <a16:creationId xmlns:a16="http://schemas.microsoft.com/office/drawing/2014/main" id="{4DF637F4-8018-E368-1CE5-96C0B4A2246E}"/>
                </a:ext>
              </a:extLst>
            </p:cNvPr>
            <p:cNvSpPr/>
            <p:nvPr userDrawn="1"/>
          </p:nvSpPr>
          <p:spPr>
            <a:xfrm>
              <a:off x="2741761" y="1957636"/>
              <a:ext cx="416231" cy="271465"/>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85" name="Rechteck: abgerundete Ecken 84">
              <a:extLst>
                <a:ext uri="{FF2B5EF4-FFF2-40B4-BE49-F238E27FC236}">
                  <a16:creationId xmlns:a16="http://schemas.microsoft.com/office/drawing/2014/main" id="{66B0DA86-5BAA-B43A-3926-4E82D9C15E73}"/>
                </a:ext>
              </a:extLst>
            </p:cNvPr>
            <p:cNvSpPr/>
            <p:nvPr userDrawn="1"/>
          </p:nvSpPr>
          <p:spPr>
            <a:xfrm>
              <a:off x="355568" y="1957636"/>
              <a:ext cx="2282019" cy="274447"/>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86" name="Rechteck: abgerundete Ecken 85">
              <a:extLst>
                <a:ext uri="{FF2B5EF4-FFF2-40B4-BE49-F238E27FC236}">
                  <a16:creationId xmlns:a16="http://schemas.microsoft.com/office/drawing/2014/main" id="{77C835D5-F1F3-756A-71FB-564664ED375F}"/>
                </a:ext>
              </a:extLst>
            </p:cNvPr>
            <p:cNvSpPr/>
            <p:nvPr userDrawn="1"/>
          </p:nvSpPr>
          <p:spPr>
            <a:xfrm>
              <a:off x="3256919" y="1957636"/>
              <a:ext cx="1898836" cy="27444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89" name="Rechteck: abgerundete Ecken 18">
              <a:extLst>
                <a:ext uri="{FF2B5EF4-FFF2-40B4-BE49-F238E27FC236}">
                  <a16:creationId xmlns:a16="http://schemas.microsoft.com/office/drawing/2014/main" id="{F5C98DAF-A6E9-003E-CD21-CCFA36ADEF2E}"/>
                </a:ext>
              </a:extLst>
            </p:cNvPr>
            <p:cNvSpPr/>
            <p:nvPr userDrawn="1"/>
          </p:nvSpPr>
          <p:spPr>
            <a:xfrm>
              <a:off x="359869" y="2302064"/>
              <a:ext cx="2277717" cy="580835"/>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a:solidFill>
                  <a:srgbClr val="404040"/>
                </a:solidFill>
                <a:latin typeface="Segoe UI" panose="020B0502040204020203" pitchFamily="34" charset="0"/>
                <a:cs typeface="Segoe UI" panose="020B0502040204020203" pitchFamily="34" charset="0"/>
              </a:endParaRPr>
            </a:p>
          </p:txBody>
        </p:sp>
        <p:sp>
          <p:nvSpPr>
            <p:cNvPr id="90" name="Rechteck: abgerundete Ecken 18">
              <a:extLst>
                <a:ext uri="{FF2B5EF4-FFF2-40B4-BE49-F238E27FC236}">
                  <a16:creationId xmlns:a16="http://schemas.microsoft.com/office/drawing/2014/main" id="{A91CC69B-C491-A40C-DE46-2261703AA90A}"/>
                </a:ext>
              </a:extLst>
            </p:cNvPr>
            <p:cNvSpPr/>
            <p:nvPr userDrawn="1"/>
          </p:nvSpPr>
          <p:spPr>
            <a:xfrm>
              <a:off x="2735311" y="2302064"/>
              <a:ext cx="1816969" cy="580835"/>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a:solidFill>
                  <a:srgbClr val="404040"/>
                </a:solidFill>
                <a:latin typeface="Segoe UI" panose="020B0502040204020203" pitchFamily="34" charset="0"/>
                <a:cs typeface="Segoe UI" panose="020B0502040204020203" pitchFamily="34" charset="0"/>
              </a:endParaRPr>
            </a:p>
          </p:txBody>
        </p:sp>
        <p:sp>
          <p:nvSpPr>
            <p:cNvPr id="91" name="Rechteck: abgerundete Ecken 18">
              <a:extLst>
                <a:ext uri="{FF2B5EF4-FFF2-40B4-BE49-F238E27FC236}">
                  <a16:creationId xmlns:a16="http://schemas.microsoft.com/office/drawing/2014/main" id="{AF7AF129-E000-95F0-705F-C2316F0BF722}"/>
                </a:ext>
              </a:extLst>
            </p:cNvPr>
            <p:cNvSpPr/>
            <p:nvPr userDrawn="1"/>
          </p:nvSpPr>
          <p:spPr>
            <a:xfrm>
              <a:off x="4664355" y="2302064"/>
              <a:ext cx="1816969" cy="580835"/>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a:solidFill>
                  <a:srgbClr val="404040"/>
                </a:solidFill>
                <a:latin typeface="Segoe UI" panose="020B0502040204020203" pitchFamily="34" charset="0"/>
                <a:cs typeface="Segoe UI" panose="020B0502040204020203" pitchFamily="34" charset="0"/>
              </a:endParaRPr>
            </a:p>
          </p:txBody>
        </p:sp>
        <p:sp>
          <p:nvSpPr>
            <p:cNvPr id="92" name="Rechteck: abgerundete Ecken 57">
              <a:extLst>
                <a:ext uri="{FF2B5EF4-FFF2-40B4-BE49-F238E27FC236}">
                  <a16:creationId xmlns:a16="http://schemas.microsoft.com/office/drawing/2014/main" id="{006B10D8-B734-09E9-1FF7-59B26A62CDE8}"/>
                </a:ext>
              </a:extLst>
            </p:cNvPr>
            <p:cNvSpPr/>
            <p:nvPr userDrawn="1"/>
          </p:nvSpPr>
          <p:spPr>
            <a:xfrm>
              <a:off x="5261236" y="1957636"/>
              <a:ext cx="1215537" cy="27444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grpSp>
      <p:sp>
        <p:nvSpPr>
          <p:cNvPr id="93" name="Textplatzhalter 46">
            <a:extLst>
              <a:ext uri="{FF2B5EF4-FFF2-40B4-BE49-F238E27FC236}">
                <a16:creationId xmlns:a16="http://schemas.microsoft.com/office/drawing/2014/main" id="{B76B82A3-72B8-CF54-C03D-4D9806450C64}"/>
              </a:ext>
            </a:extLst>
          </p:cNvPr>
          <p:cNvSpPr>
            <a:spLocks noGrp="1"/>
          </p:cNvSpPr>
          <p:nvPr>
            <p:ph type="body" sz="quarter" idx="85" hasCustomPrompt="1"/>
          </p:nvPr>
        </p:nvSpPr>
        <p:spPr>
          <a:xfrm>
            <a:off x="2703971" y="7496460"/>
            <a:ext cx="422680" cy="248223"/>
          </a:xfrm>
        </p:spPr>
        <p:txBody>
          <a:bodyPr>
            <a:noAutofit/>
          </a:bodyPr>
          <a:lstStyle>
            <a:lvl1pPr marL="0" indent="0">
              <a:buNone/>
              <a:defRPr lang="de-DE" sz="11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a:t>Alter</a:t>
            </a:r>
          </a:p>
        </p:txBody>
      </p:sp>
      <p:sp>
        <p:nvSpPr>
          <p:cNvPr id="94" name="Textplatzhalter 46">
            <a:extLst>
              <a:ext uri="{FF2B5EF4-FFF2-40B4-BE49-F238E27FC236}">
                <a16:creationId xmlns:a16="http://schemas.microsoft.com/office/drawing/2014/main" id="{0CD1EEA8-EA5C-3A05-67C1-48FA6559E7AB}"/>
              </a:ext>
            </a:extLst>
          </p:cNvPr>
          <p:cNvSpPr>
            <a:spLocks noGrp="1"/>
          </p:cNvSpPr>
          <p:nvPr>
            <p:ph type="body" sz="quarter" idx="86" hasCustomPrompt="1"/>
          </p:nvPr>
        </p:nvSpPr>
        <p:spPr>
          <a:xfrm>
            <a:off x="335271" y="7496643"/>
            <a:ext cx="2270875" cy="237314"/>
          </a:xfrm>
          <a:ln>
            <a:noFill/>
          </a:ln>
        </p:spPr>
        <p:txBody>
          <a:bodyPr>
            <a:noAutofit/>
          </a:bodyPr>
          <a:lstStyle>
            <a:lvl1pPr marL="0" indent="0">
              <a:buNone/>
              <a:defRPr lang="de-DE" sz="1200" b="0" i="0" kern="1200" dirty="0">
                <a:solidFill>
                  <a:srgbClr val="404040"/>
                </a:solidFill>
                <a:latin typeface="Segoe UI" panose="020B0502040204020203" pitchFamily="34" charset="0"/>
                <a:ea typeface="+mn-ea"/>
                <a:cs typeface="Segoe UI" panose="020B0502040204020203" pitchFamily="34" charset="0"/>
              </a:defRPr>
            </a:lvl1pPr>
          </a:lstStyle>
          <a:p>
            <a:pPr marL="0" lvl="0" indent="0" algn="l" defTabSz="1219170" rtl="0" eaLnBrk="1" latinLnBrk="0" hangingPunct="1">
              <a:lnSpc>
                <a:spcPct val="90000"/>
              </a:lnSpc>
              <a:spcBef>
                <a:spcPts val="1333"/>
              </a:spcBef>
              <a:buFont typeface="Arial" panose="020B0604020202020204" pitchFamily="34" charset="0"/>
              <a:buNone/>
            </a:pPr>
            <a:r>
              <a:rPr lang="de-DE"/>
              <a:t>Vorname &amp; Nachname</a:t>
            </a:r>
          </a:p>
        </p:txBody>
      </p:sp>
      <p:sp>
        <p:nvSpPr>
          <p:cNvPr id="95" name="Textplatzhalter 46">
            <a:extLst>
              <a:ext uri="{FF2B5EF4-FFF2-40B4-BE49-F238E27FC236}">
                <a16:creationId xmlns:a16="http://schemas.microsoft.com/office/drawing/2014/main" id="{C9E1D767-4496-8FC7-A867-48024085059E}"/>
              </a:ext>
            </a:extLst>
          </p:cNvPr>
          <p:cNvSpPr>
            <a:spLocks noGrp="1"/>
          </p:cNvSpPr>
          <p:nvPr>
            <p:ph type="body" sz="quarter" idx="87" hasCustomPrompt="1"/>
          </p:nvPr>
        </p:nvSpPr>
        <p:spPr>
          <a:xfrm>
            <a:off x="335271" y="7823996"/>
            <a:ext cx="2277717" cy="554810"/>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a:t>Stadt </a:t>
            </a:r>
            <a:br>
              <a:rPr lang="de-DE"/>
            </a:br>
            <a:r>
              <a:rPr lang="de-DE"/>
              <a:t>Land</a:t>
            </a:r>
          </a:p>
          <a:p>
            <a:pPr lvl="0"/>
            <a:endParaRPr lang="de-DE"/>
          </a:p>
        </p:txBody>
      </p:sp>
      <p:sp>
        <p:nvSpPr>
          <p:cNvPr id="96" name="Textplatzhalter 46">
            <a:extLst>
              <a:ext uri="{FF2B5EF4-FFF2-40B4-BE49-F238E27FC236}">
                <a16:creationId xmlns:a16="http://schemas.microsoft.com/office/drawing/2014/main" id="{049DFA95-1DFC-B0B8-742C-599DD0CB4534}"/>
              </a:ext>
            </a:extLst>
          </p:cNvPr>
          <p:cNvSpPr>
            <a:spLocks noGrp="1"/>
          </p:cNvSpPr>
          <p:nvPr>
            <p:ph type="body" sz="quarter" idx="88" hasCustomPrompt="1"/>
          </p:nvPr>
        </p:nvSpPr>
        <p:spPr>
          <a:xfrm>
            <a:off x="2725063" y="7823995"/>
            <a:ext cx="1815359" cy="571703"/>
          </a:xfrm>
        </p:spPr>
        <p:txBody>
          <a:bodyPr>
            <a:noAutofit/>
          </a:bodyPr>
          <a:lstStyle>
            <a:lvl1pPr marL="0" indent="0">
              <a:spcBef>
                <a:spcPts val="0"/>
              </a:spcBef>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a:t>Universität  </a:t>
            </a:r>
            <a:br>
              <a:rPr lang="de-DE"/>
            </a:br>
            <a:r>
              <a:rPr lang="de-DE"/>
              <a:t>Kurs</a:t>
            </a:r>
          </a:p>
          <a:p>
            <a:pPr lvl="0"/>
            <a:endParaRPr lang="de-DE" dirty="0"/>
          </a:p>
        </p:txBody>
      </p:sp>
      <p:sp>
        <p:nvSpPr>
          <p:cNvPr id="97" name="Textplatzhalter 46">
            <a:extLst>
              <a:ext uri="{FF2B5EF4-FFF2-40B4-BE49-F238E27FC236}">
                <a16:creationId xmlns:a16="http://schemas.microsoft.com/office/drawing/2014/main" id="{48F85BCC-75FD-0F00-849C-25ADD78AD997}"/>
              </a:ext>
            </a:extLst>
          </p:cNvPr>
          <p:cNvSpPr>
            <a:spLocks noGrp="1"/>
          </p:cNvSpPr>
          <p:nvPr>
            <p:ph type="body" sz="quarter" idx="89" hasCustomPrompt="1"/>
          </p:nvPr>
        </p:nvSpPr>
        <p:spPr>
          <a:xfrm>
            <a:off x="4639757" y="7822263"/>
            <a:ext cx="1826934" cy="580834"/>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a:t>Unternehmen</a:t>
            </a:r>
            <a:br>
              <a:rPr lang="de-DE"/>
            </a:br>
            <a:r>
              <a:rPr lang="de-DE"/>
              <a:t>Beruf</a:t>
            </a:r>
          </a:p>
          <a:p>
            <a:pPr lvl="0"/>
            <a:endParaRPr lang="de-DE"/>
          </a:p>
        </p:txBody>
      </p:sp>
      <p:sp>
        <p:nvSpPr>
          <p:cNvPr id="98" name="Textplatzhalter 5">
            <a:extLst>
              <a:ext uri="{FF2B5EF4-FFF2-40B4-BE49-F238E27FC236}">
                <a16:creationId xmlns:a16="http://schemas.microsoft.com/office/drawing/2014/main" id="{E0B73131-A86C-A94D-675A-97AAD41FCF5C}"/>
              </a:ext>
            </a:extLst>
          </p:cNvPr>
          <p:cNvSpPr>
            <a:spLocks noGrp="1"/>
          </p:cNvSpPr>
          <p:nvPr>
            <p:ph type="body" sz="quarter" idx="90" hasCustomPrompt="1"/>
          </p:nvPr>
        </p:nvSpPr>
        <p:spPr>
          <a:xfrm>
            <a:off x="3231928" y="7488049"/>
            <a:ext cx="1898836" cy="262984"/>
          </a:xfrm>
        </p:spPr>
        <p:txBody>
          <a:bodyPr>
            <a:normAutofit/>
          </a:bodyPr>
          <a:lstStyle>
            <a:lvl1pPr marL="0" indent="0">
              <a:buNone/>
              <a:defRPr sz="1200" b="0">
                <a:latin typeface="Segoe UI" panose="020B0502040204020203" pitchFamily="34" charset="0"/>
                <a:cs typeface="Segoe UI" panose="020B0502040204020203" pitchFamily="34" charset="0"/>
              </a:defRPr>
            </a:lvl1pPr>
          </a:lstStyle>
          <a:p>
            <a:pPr lvl="0"/>
            <a:r>
              <a:rPr lang="de-DE"/>
              <a:t>LinkedIn (freiwillig) </a:t>
            </a:r>
          </a:p>
        </p:txBody>
      </p:sp>
      <p:sp>
        <p:nvSpPr>
          <p:cNvPr id="99" name="Textplatzhalter 5">
            <a:extLst>
              <a:ext uri="{FF2B5EF4-FFF2-40B4-BE49-F238E27FC236}">
                <a16:creationId xmlns:a16="http://schemas.microsoft.com/office/drawing/2014/main" id="{268DC421-A2E0-8E5B-CE5E-90243689B2CA}"/>
              </a:ext>
            </a:extLst>
          </p:cNvPr>
          <p:cNvSpPr>
            <a:spLocks noGrp="1"/>
          </p:cNvSpPr>
          <p:nvPr>
            <p:ph type="body" sz="quarter" idx="91" hasCustomPrompt="1"/>
          </p:nvPr>
        </p:nvSpPr>
        <p:spPr>
          <a:xfrm>
            <a:off x="5255454" y="7488049"/>
            <a:ext cx="1215537" cy="262984"/>
          </a:xfrm>
        </p:spPr>
        <p:txBody>
          <a:bodyPr>
            <a:normAutofit/>
          </a:bodyPr>
          <a:lstStyle>
            <a:lvl1pPr marL="0" indent="0">
              <a:buNone/>
              <a:defRPr sz="1200" b="0">
                <a:latin typeface="Segoe UI" panose="020B0502040204020203" pitchFamily="34" charset="0"/>
                <a:cs typeface="Segoe UI" panose="020B0502040204020203" pitchFamily="34" charset="0"/>
              </a:defRPr>
            </a:lvl1pPr>
          </a:lstStyle>
          <a:p>
            <a:pPr lvl="0"/>
            <a:r>
              <a:rPr lang="de-DE"/>
              <a:t>Telefon</a:t>
            </a:r>
          </a:p>
        </p:txBody>
      </p:sp>
    </p:spTree>
    <p:extLst>
      <p:ext uri="{BB962C8B-B14F-4D97-AF65-F5344CB8AC3E}">
        <p14:creationId xmlns:p14="http://schemas.microsoft.com/office/powerpoint/2010/main" val="2667900124"/>
      </p:ext>
    </p:extLst>
  </p:cSld>
  <p:clrMapOvr>
    <a:masterClrMapping/>
  </p:clrMapOvr>
  <p:extLst>
    <p:ext uri="{DCECCB84-F9BA-43D5-87BE-67443E8EF086}">
      <p15:sldGuideLst xmlns:p15="http://schemas.microsoft.com/office/powerpoint/2012/main">
        <p15:guide id="1" orient="horz" pos="2880">
          <p15:clr>
            <a:srgbClr val="FBAE40"/>
          </p15:clr>
        </p15:guide>
        <p15:guide id="2" pos="3742">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Platzhalter_text">
    <p:spTree>
      <p:nvGrpSpPr>
        <p:cNvPr id="1" name=""/>
        <p:cNvGrpSpPr/>
        <p:nvPr/>
      </p:nvGrpSpPr>
      <p:grpSpPr>
        <a:xfrm>
          <a:off x="0" y="0"/>
          <a:ext cx="0" cy="0"/>
          <a:chOff x="0" y="0"/>
          <a:chExt cx="0" cy="0"/>
        </a:xfrm>
      </p:grpSpPr>
      <p:sp>
        <p:nvSpPr>
          <p:cNvPr id="8" name="Rechteck: abgerundete Ecken 7">
            <a:extLst>
              <a:ext uri="{FF2B5EF4-FFF2-40B4-BE49-F238E27FC236}">
                <a16:creationId xmlns:a16="http://schemas.microsoft.com/office/drawing/2014/main" id="{6BA3C8C5-A0A2-428F-988A-5BC25CC52955}"/>
              </a:ext>
            </a:extLst>
          </p:cNvPr>
          <p:cNvSpPr/>
          <p:nvPr userDrawn="1"/>
        </p:nvSpPr>
        <p:spPr>
          <a:xfrm>
            <a:off x="511102" y="2529633"/>
            <a:ext cx="5832938" cy="5651312"/>
          </a:xfrm>
          <a:prstGeom prst="roundRect">
            <a:avLst>
              <a:gd name="adj" fmla="val 1229"/>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latin typeface="Segoe UI" panose="020B0502040204020203" pitchFamily="34" charset="0"/>
              <a:cs typeface="Segoe UI" panose="020B0502040204020203" pitchFamily="34" charset="0"/>
            </a:endParaRPr>
          </a:p>
        </p:txBody>
      </p:sp>
      <p:sp>
        <p:nvSpPr>
          <p:cNvPr id="10" name="Textplatzhalter 46">
            <a:extLst>
              <a:ext uri="{FF2B5EF4-FFF2-40B4-BE49-F238E27FC236}">
                <a16:creationId xmlns:a16="http://schemas.microsoft.com/office/drawing/2014/main" id="{90EBAD93-E633-40B7-8565-088C474E440A}"/>
              </a:ext>
            </a:extLst>
          </p:cNvPr>
          <p:cNvSpPr>
            <a:spLocks noGrp="1"/>
          </p:cNvSpPr>
          <p:nvPr>
            <p:ph type="body" sz="quarter" idx="12" hasCustomPrompt="1"/>
          </p:nvPr>
        </p:nvSpPr>
        <p:spPr>
          <a:xfrm>
            <a:off x="511102" y="2007220"/>
            <a:ext cx="5832938" cy="6196069"/>
          </a:xfrm>
          <a:solidFill>
            <a:schemeClr val="bg1">
              <a:lumMod val="95000"/>
            </a:schemeClr>
          </a:solidFill>
        </p:spPr>
        <p:txBody>
          <a:bodyPr>
            <a:noAutofit/>
          </a:bodyPr>
          <a:lstStyle>
            <a:lvl1pPr marL="0" indent="0">
              <a:buNone/>
              <a:defRPr sz="1400">
                <a:solidFill>
                  <a:srgbClr val="002060"/>
                </a:solidFill>
                <a:latin typeface="Segoe UI" panose="020B0502040204020203" pitchFamily="34" charset="0"/>
                <a:cs typeface="Segoe UI" panose="020B0502040204020203" pitchFamily="34" charset="0"/>
              </a:defRPr>
            </a:lvl1pPr>
          </a:lstStyle>
          <a:p>
            <a:pPr lvl="0"/>
            <a:r>
              <a:rPr lang="de-DE"/>
              <a:t>Text hinzufügen</a:t>
            </a:r>
          </a:p>
        </p:txBody>
      </p:sp>
      <p:sp>
        <p:nvSpPr>
          <p:cNvPr id="13" name="Rechteck 12">
            <a:extLst>
              <a:ext uri="{FF2B5EF4-FFF2-40B4-BE49-F238E27FC236}">
                <a16:creationId xmlns:a16="http://schemas.microsoft.com/office/drawing/2014/main" id="{9F239F00-7B1E-4DEC-AA92-A70B4E9F6EAC}"/>
              </a:ext>
            </a:extLst>
          </p:cNvPr>
          <p:cNvSpPr/>
          <p:nvPr userDrawn="1"/>
        </p:nvSpPr>
        <p:spPr>
          <a:xfrm>
            <a:off x="1944862" y="393667"/>
            <a:ext cx="4665443" cy="1292662"/>
          </a:xfrm>
          <a:prstGeom prst="rect">
            <a:avLst/>
          </a:prstGeom>
        </p:spPr>
        <p:txBody>
          <a:bodyPr wrap="square">
            <a:spAutoFit/>
          </a:bodyPr>
          <a:lstStyle/>
          <a:p>
            <a:pPr lvl="0">
              <a:defRPr/>
            </a:pPr>
            <a:r>
              <a:rPr lang="en-US" sz="1600" b="1" noProof="0">
                <a:solidFill>
                  <a:schemeClr val="tx1">
                    <a:lumMod val="75000"/>
                    <a:lumOff val="25000"/>
                  </a:schemeClr>
                </a:solidFill>
                <a:latin typeface="Segoe UI" panose="020B0502040204020203" pitchFamily="34" charset="0"/>
                <a:cs typeface="Segoe UI" panose="020B0502040204020203" pitchFamily="34" charset="0"/>
              </a:rPr>
              <a:t>INFORMATION ÜBER TEAM &amp; MOTIVATION</a:t>
            </a:r>
            <a:endParaRPr lang="en-US" sz="1400" b="1" noProof="0">
              <a:solidFill>
                <a:schemeClr val="tx1">
                  <a:lumMod val="75000"/>
                  <a:lumOff val="25000"/>
                </a:schemeClr>
              </a:solidFill>
              <a:latin typeface="Segoe UI" panose="020B0502040204020203" pitchFamily="34" charset="0"/>
              <a:cs typeface="Segoe UI" panose="020B0502040204020203" pitchFamily="34" charset="0"/>
            </a:endParaRPr>
          </a:p>
          <a:p>
            <a:pPr lvl="0">
              <a:defRPr/>
            </a:pPr>
            <a:endParaRPr lang="en-US" sz="1400" b="0" noProof="0">
              <a:solidFill>
                <a:schemeClr val="tx1">
                  <a:lumMod val="75000"/>
                  <a:lumOff val="25000"/>
                </a:schemeClr>
              </a:solidFill>
              <a:latin typeface="Segoe UI" panose="020B0502040204020203" pitchFamily="34" charset="0"/>
              <a:cs typeface="Segoe UI" panose="020B0502040204020203"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de-DE" sz="1200" b="1">
                <a:solidFill>
                  <a:schemeClr val="tx1">
                    <a:lumMod val="75000"/>
                    <a:lumOff val="25000"/>
                  </a:schemeClr>
                </a:solidFill>
                <a:latin typeface="Segoe UI" panose="020B0502040204020203" pitchFamily="34" charset="0"/>
                <a:cs typeface="Segoe UI" panose="020B0502040204020203" pitchFamily="34" charset="0"/>
              </a:rPr>
              <a:t>Stell dich und dein Team vor. </a:t>
            </a:r>
            <a:r>
              <a:rPr lang="de-DE" sz="1200" b="0">
                <a:solidFill>
                  <a:schemeClr val="tx1">
                    <a:lumMod val="75000"/>
                    <a:lumOff val="25000"/>
                  </a:schemeClr>
                </a:solidFill>
                <a:latin typeface="Segoe UI" panose="020B0502040204020203" pitchFamily="34" charset="0"/>
                <a:cs typeface="Segoe UI" panose="020B0502040204020203" pitchFamily="34" charset="0"/>
              </a:rPr>
              <a:t>Wer seid ihr und was sind eure  Fähigkeiten? Was ist eure persönliche Motivation, an dem Projekt teilzunehmen und gemeinsam mit Samsung eine langfristige positive Wirkung zu erzielen?</a:t>
            </a:r>
            <a:endParaRPr lang="en-US" sz="1400" b="0" noProof="0">
              <a:solidFill>
                <a:schemeClr val="tx1">
                  <a:lumMod val="75000"/>
                  <a:lumOff val="25000"/>
                </a:schemeClr>
              </a:solidFill>
              <a:latin typeface="Segoe UI" panose="020B0502040204020203" pitchFamily="34" charset="0"/>
              <a:cs typeface="Segoe UI" panose="020B0502040204020203" pitchFamily="34" charset="0"/>
            </a:endParaRPr>
          </a:p>
        </p:txBody>
      </p:sp>
      <p:cxnSp>
        <p:nvCxnSpPr>
          <p:cNvPr id="6" name="Gerade Verbindung 5">
            <a:extLst>
              <a:ext uri="{FF2B5EF4-FFF2-40B4-BE49-F238E27FC236}">
                <a16:creationId xmlns:a16="http://schemas.microsoft.com/office/drawing/2014/main" id="{310CD11D-924A-4D4C-9837-D76D3FDBBB31}"/>
              </a:ext>
            </a:extLst>
          </p:cNvPr>
          <p:cNvCxnSpPr>
            <a:cxnSpLocks/>
          </p:cNvCxnSpPr>
          <p:nvPr userDrawn="1"/>
        </p:nvCxnSpPr>
        <p:spPr>
          <a:xfrm>
            <a:off x="2040472" y="776711"/>
            <a:ext cx="4306065" cy="0"/>
          </a:xfrm>
          <a:prstGeom prst="line">
            <a:avLst/>
          </a:prstGeom>
          <a:ln>
            <a:solidFill>
              <a:srgbClr val="017CC1"/>
            </a:solidFill>
          </a:ln>
        </p:spPr>
        <p:style>
          <a:lnRef idx="3">
            <a:schemeClr val="accent4"/>
          </a:lnRef>
          <a:fillRef idx="0">
            <a:schemeClr val="accent4"/>
          </a:fillRef>
          <a:effectRef idx="2">
            <a:schemeClr val="accent4"/>
          </a:effectRef>
          <a:fontRef idx="minor">
            <a:schemeClr val="tx1"/>
          </a:fontRef>
        </p:style>
      </p:cxnSp>
      <p:pic>
        <p:nvPicPr>
          <p:cNvPr id="7" name="Grafik 6" descr="Ein Bild, das Pfeil enthält.&#10;&#10;Automatisch generierte Beschreibung">
            <a:extLst>
              <a:ext uri="{FF2B5EF4-FFF2-40B4-BE49-F238E27FC236}">
                <a16:creationId xmlns:a16="http://schemas.microsoft.com/office/drawing/2014/main" id="{1C14CB43-770F-AF31-8EFB-F70C3D228D3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02771" y="154669"/>
            <a:ext cx="1404257" cy="1616771"/>
          </a:xfrm>
          <a:prstGeom prst="rect">
            <a:avLst/>
          </a:prstGeom>
        </p:spPr>
      </p:pic>
    </p:spTree>
    <p:extLst>
      <p:ext uri="{BB962C8B-B14F-4D97-AF65-F5344CB8AC3E}">
        <p14:creationId xmlns:p14="http://schemas.microsoft.com/office/powerpoint/2010/main" val="9316802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3_Platzhalter_text">
    <p:spTree>
      <p:nvGrpSpPr>
        <p:cNvPr id="1" name=""/>
        <p:cNvGrpSpPr/>
        <p:nvPr/>
      </p:nvGrpSpPr>
      <p:grpSpPr>
        <a:xfrm>
          <a:off x="0" y="0"/>
          <a:ext cx="0" cy="0"/>
          <a:chOff x="0" y="0"/>
          <a:chExt cx="0" cy="0"/>
        </a:xfrm>
      </p:grpSpPr>
      <p:sp>
        <p:nvSpPr>
          <p:cNvPr id="10" name="Textplatzhalter 46">
            <a:extLst>
              <a:ext uri="{FF2B5EF4-FFF2-40B4-BE49-F238E27FC236}">
                <a16:creationId xmlns:a16="http://schemas.microsoft.com/office/drawing/2014/main" id="{90EBAD93-E633-40B7-8565-088C474E440A}"/>
              </a:ext>
            </a:extLst>
          </p:cNvPr>
          <p:cNvSpPr>
            <a:spLocks noGrp="1"/>
          </p:cNvSpPr>
          <p:nvPr>
            <p:ph type="body" sz="quarter" idx="12" hasCustomPrompt="1"/>
          </p:nvPr>
        </p:nvSpPr>
        <p:spPr>
          <a:xfrm>
            <a:off x="511102" y="2007221"/>
            <a:ext cx="5832938" cy="2239736"/>
          </a:xfrm>
          <a:solidFill>
            <a:schemeClr val="bg1">
              <a:lumMod val="95000"/>
            </a:schemeClr>
          </a:solidFill>
        </p:spPr>
        <p:txBody>
          <a:bodyPr>
            <a:noAutofit/>
          </a:bodyPr>
          <a:lstStyle>
            <a:lvl1pPr marL="0" indent="0">
              <a:buNone/>
              <a:defRPr sz="1400">
                <a:solidFill>
                  <a:srgbClr val="002060"/>
                </a:solidFill>
                <a:latin typeface="Segoe UI" panose="020B0502040204020203" pitchFamily="34" charset="0"/>
                <a:cs typeface="Segoe UI" panose="020B0502040204020203" pitchFamily="34" charset="0"/>
              </a:defRPr>
            </a:lvl1pPr>
          </a:lstStyle>
          <a:p>
            <a:pPr lvl="0"/>
            <a:r>
              <a:rPr lang="de-DE"/>
              <a:t>Text hinzufügen</a:t>
            </a:r>
          </a:p>
        </p:txBody>
      </p:sp>
      <p:sp>
        <p:nvSpPr>
          <p:cNvPr id="13" name="Rechteck 12">
            <a:extLst>
              <a:ext uri="{FF2B5EF4-FFF2-40B4-BE49-F238E27FC236}">
                <a16:creationId xmlns:a16="http://schemas.microsoft.com/office/drawing/2014/main" id="{9F239F00-7B1E-4DEC-AA92-A70B4E9F6EAC}"/>
              </a:ext>
            </a:extLst>
          </p:cNvPr>
          <p:cNvSpPr/>
          <p:nvPr userDrawn="1"/>
        </p:nvSpPr>
        <p:spPr>
          <a:xfrm>
            <a:off x="2053072" y="428565"/>
            <a:ext cx="4290968" cy="1107996"/>
          </a:xfrm>
          <a:prstGeom prst="rect">
            <a:avLst/>
          </a:prstGeom>
        </p:spPr>
        <p:txBody>
          <a:bodyPr wrap="square">
            <a:spAutoFit/>
          </a:bodyPr>
          <a:lstStyle/>
          <a:p>
            <a:pPr lvl="0">
              <a:defRPr/>
            </a:pPr>
            <a:r>
              <a:rPr lang="en-US" sz="1600" b="1" noProof="0">
                <a:solidFill>
                  <a:schemeClr val="tx1">
                    <a:lumMod val="75000"/>
                    <a:lumOff val="25000"/>
                  </a:schemeClr>
                </a:solidFill>
                <a:latin typeface="Segoe UI" panose="020B0502040204020203" pitchFamily="34" charset="0"/>
                <a:cs typeface="Segoe UI" panose="020B0502040204020203" pitchFamily="34" charset="0"/>
              </a:rPr>
              <a:t>PROBLEM DEFINITION</a:t>
            </a:r>
            <a:br>
              <a:rPr lang="en-US" sz="1600" b="1" noProof="0">
                <a:solidFill>
                  <a:schemeClr val="tx1">
                    <a:lumMod val="75000"/>
                    <a:lumOff val="25000"/>
                  </a:schemeClr>
                </a:solidFill>
                <a:latin typeface="Segoe UI" panose="020B0502040204020203" pitchFamily="34" charset="0"/>
                <a:cs typeface="Segoe UI" panose="020B0502040204020203" pitchFamily="34" charset="0"/>
              </a:rPr>
            </a:br>
            <a:endParaRPr lang="en-US" sz="1400" b="0" noProof="0">
              <a:solidFill>
                <a:schemeClr val="tx1">
                  <a:lumMod val="75000"/>
                  <a:lumOff val="25000"/>
                </a:schemeClr>
              </a:solidFill>
              <a:latin typeface="Segoe UI" panose="020B0502040204020203" pitchFamily="34" charset="0"/>
              <a:cs typeface="Segoe UI" panose="020B0502040204020203" pitchFamily="34" charset="0"/>
            </a:endParaRPr>
          </a:p>
          <a:p>
            <a:pPr lvl="0">
              <a:defRPr/>
            </a:pPr>
            <a:r>
              <a:rPr lang="de-DE" sz="1200" b="1" noProof="0">
                <a:solidFill>
                  <a:schemeClr val="tx1">
                    <a:lumMod val="75000"/>
                    <a:lumOff val="25000"/>
                  </a:schemeClr>
                </a:solidFill>
                <a:latin typeface="Segoe UI" panose="020B0502040204020203" pitchFamily="34" charset="0"/>
                <a:cs typeface="Segoe UI" panose="020B0502040204020203" pitchFamily="34" charset="0"/>
              </a:rPr>
              <a:t>Erläutert das Problem, </a:t>
            </a:r>
            <a:r>
              <a:rPr lang="de-DE" sz="1200" b="0" noProof="0">
                <a:solidFill>
                  <a:schemeClr val="tx1">
                    <a:lumMod val="75000"/>
                    <a:lumOff val="25000"/>
                  </a:schemeClr>
                </a:solidFill>
                <a:latin typeface="Segoe UI" panose="020B0502040204020203" pitchFamily="34" charset="0"/>
                <a:cs typeface="Segoe UI" panose="020B0502040204020203" pitchFamily="34" charset="0"/>
              </a:rPr>
              <a:t>das ihr als Grundlage für eure Idee gewählt habt. Welches Problem wollt ihr für welchen Stakeholder lösen?</a:t>
            </a:r>
            <a:endParaRPr lang="en-US" sz="1400" b="0" noProof="0">
              <a:solidFill>
                <a:schemeClr val="tx1">
                  <a:lumMod val="75000"/>
                  <a:lumOff val="25000"/>
                </a:schemeClr>
              </a:solidFill>
              <a:latin typeface="Segoe UI" panose="020B0502040204020203" pitchFamily="34" charset="0"/>
              <a:cs typeface="Segoe UI" panose="020B0502040204020203" pitchFamily="34" charset="0"/>
            </a:endParaRPr>
          </a:p>
        </p:txBody>
      </p:sp>
      <p:cxnSp>
        <p:nvCxnSpPr>
          <p:cNvPr id="6" name="Gerade Verbindung 5">
            <a:extLst>
              <a:ext uri="{FF2B5EF4-FFF2-40B4-BE49-F238E27FC236}">
                <a16:creationId xmlns:a16="http://schemas.microsoft.com/office/drawing/2014/main" id="{91962625-A39D-9242-89EA-5052E4465766}"/>
              </a:ext>
            </a:extLst>
          </p:cNvPr>
          <p:cNvCxnSpPr>
            <a:cxnSpLocks/>
          </p:cNvCxnSpPr>
          <p:nvPr userDrawn="1"/>
        </p:nvCxnSpPr>
        <p:spPr>
          <a:xfrm>
            <a:off x="2124552" y="776711"/>
            <a:ext cx="4306065" cy="0"/>
          </a:xfrm>
          <a:prstGeom prst="line">
            <a:avLst/>
          </a:prstGeom>
          <a:ln>
            <a:solidFill>
              <a:srgbClr val="017CC1"/>
            </a:solidFill>
          </a:ln>
        </p:spPr>
        <p:style>
          <a:lnRef idx="3">
            <a:schemeClr val="accent4"/>
          </a:lnRef>
          <a:fillRef idx="0">
            <a:schemeClr val="accent4"/>
          </a:fillRef>
          <a:effectRef idx="2">
            <a:schemeClr val="accent4"/>
          </a:effectRef>
          <a:fontRef idx="minor">
            <a:schemeClr val="tx1"/>
          </a:fontRef>
        </p:style>
      </p:cxnSp>
      <p:pic>
        <p:nvPicPr>
          <p:cNvPr id="7" name="Grafik 6" descr="Ein Bild, das Pfeil enthält.&#10;&#10;Automatisch generierte Beschreibung">
            <a:extLst>
              <a:ext uri="{FF2B5EF4-FFF2-40B4-BE49-F238E27FC236}">
                <a16:creationId xmlns:a16="http://schemas.microsoft.com/office/drawing/2014/main" id="{DBD7F2BA-08D4-DA77-4FBF-60492B26FB2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02771" y="154669"/>
            <a:ext cx="1404257" cy="1616771"/>
          </a:xfrm>
          <a:prstGeom prst="rect">
            <a:avLst/>
          </a:prstGeom>
        </p:spPr>
      </p:pic>
      <p:sp>
        <p:nvSpPr>
          <p:cNvPr id="2" name="Rechteck 12">
            <a:extLst>
              <a:ext uri="{FF2B5EF4-FFF2-40B4-BE49-F238E27FC236}">
                <a16:creationId xmlns:a16="http://schemas.microsoft.com/office/drawing/2014/main" id="{BE78DE13-63E2-9E41-3699-165CE6FF35F5}"/>
              </a:ext>
            </a:extLst>
          </p:cNvPr>
          <p:cNvSpPr/>
          <p:nvPr userDrawn="1"/>
        </p:nvSpPr>
        <p:spPr>
          <a:xfrm>
            <a:off x="2053072" y="4335820"/>
            <a:ext cx="4290968" cy="1323439"/>
          </a:xfrm>
          <a:prstGeom prst="rect">
            <a:avLst/>
          </a:prstGeom>
        </p:spPr>
        <p:txBody>
          <a:bodyPr wrap="square">
            <a:spAutoFit/>
          </a:bodyPr>
          <a:lstStyle/>
          <a:p>
            <a:pPr lvl="0">
              <a:defRPr/>
            </a:pPr>
            <a:r>
              <a:rPr lang="en-US" sz="1600" b="1" noProof="0">
                <a:solidFill>
                  <a:schemeClr val="tx1">
                    <a:lumMod val="75000"/>
                    <a:lumOff val="25000"/>
                  </a:schemeClr>
                </a:solidFill>
                <a:latin typeface="Segoe UI" panose="020B0502040204020203" pitchFamily="34" charset="0"/>
                <a:cs typeface="Segoe UI" panose="020B0502040204020203" pitchFamily="34" charset="0"/>
              </a:rPr>
              <a:t>ELEVATOR PITCH (max 500 Zeichen)</a:t>
            </a:r>
            <a:endParaRPr lang="en-US" sz="1400" b="1" noProof="0">
              <a:solidFill>
                <a:schemeClr val="tx1">
                  <a:lumMod val="75000"/>
                  <a:lumOff val="25000"/>
                </a:schemeClr>
              </a:solidFill>
              <a:latin typeface="Segoe UI" panose="020B0502040204020203" pitchFamily="34" charset="0"/>
              <a:cs typeface="Segoe UI" panose="020B0502040204020203" pitchFamily="34" charset="0"/>
            </a:endParaRPr>
          </a:p>
          <a:p>
            <a:pPr lvl="0">
              <a:defRPr/>
            </a:pPr>
            <a:endParaRPr lang="en-US" sz="1400" b="0" noProof="0">
              <a:solidFill>
                <a:schemeClr val="tx1">
                  <a:lumMod val="75000"/>
                  <a:lumOff val="25000"/>
                </a:schemeClr>
              </a:solidFill>
              <a:latin typeface="Segoe UI" panose="020B0502040204020203" pitchFamily="34" charset="0"/>
              <a:cs typeface="Segoe UI" panose="020B0502040204020203" pitchFamily="34" charset="0"/>
            </a:endParaRPr>
          </a:p>
          <a:p>
            <a:pPr lvl="0">
              <a:defRPr/>
            </a:pPr>
            <a:r>
              <a:rPr lang="de-DE" sz="1200" b="1">
                <a:solidFill>
                  <a:schemeClr val="tx1">
                    <a:lumMod val="75000"/>
                    <a:lumOff val="25000"/>
                  </a:schemeClr>
                </a:solidFill>
                <a:latin typeface="Segoe UI" panose="020B0502040204020203" pitchFamily="34" charset="0"/>
                <a:cs typeface="Segoe UI" panose="020B0502040204020203" pitchFamily="34" charset="0"/>
              </a:rPr>
              <a:t>Bringt eure Idee auf den Punkt! </a:t>
            </a:r>
            <a:r>
              <a:rPr lang="de-DE" sz="1200" b="0">
                <a:solidFill>
                  <a:schemeClr val="tx1">
                    <a:lumMod val="75000"/>
                    <a:lumOff val="25000"/>
                  </a:schemeClr>
                </a:solidFill>
                <a:latin typeface="Segoe UI" panose="020B0502040204020203" pitchFamily="34" charset="0"/>
                <a:cs typeface="Segoe UI" panose="020B0502040204020203" pitchFamily="34" charset="0"/>
              </a:rPr>
              <a:t>Wie sieht eure Idee aus? Stellt euer Konzept vor, wie ihr die Technologie nutzt und wie sich eure Idee positiv auf den gewählten Track auswirkt, wenn sie umgesetzt wird.</a:t>
            </a:r>
            <a:endParaRPr lang="en-US" sz="1400" b="0" noProof="0">
              <a:solidFill>
                <a:schemeClr val="tx1">
                  <a:lumMod val="75000"/>
                  <a:lumOff val="25000"/>
                </a:schemeClr>
              </a:solidFill>
              <a:latin typeface="Segoe UI" panose="020B0502040204020203" pitchFamily="34" charset="0"/>
              <a:cs typeface="Segoe UI" panose="020B0502040204020203" pitchFamily="34" charset="0"/>
            </a:endParaRPr>
          </a:p>
        </p:txBody>
      </p:sp>
      <p:cxnSp>
        <p:nvCxnSpPr>
          <p:cNvPr id="3" name="Gerade Verbindung 5">
            <a:extLst>
              <a:ext uri="{FF2B5EF4-FFF2-40B4-BE49-F238E27FC236}">
                <a16:creationId xmlns:a16="http://schemas.microsoft.com/office/drawing/2014/main" id="{575BF800-64A9-C04D-F508-8C58F9121261}"/>
              </a:ext>
            </a:extLst>
          </p:cNvPr>
          <p:cNvCxnSpPr>
            <a:cxnSpLocks/>
          </p:cNvCxnSpPr>
          <p:nvPr userDrawn="1"/>
        </p:nvCxnSpPr>
        <p:spPr>
          <a:xfrm>
            <a:off x="2124552" y="4683966"/>
            <a:ext cx="4306065" cy="0"/>
          </a:xfrm>
          <a:prstGeom prst="line">
            <a:avLst/>
          </a:prstGeom>
          <a:ln>
            <a:solidFill>
              <a:srgbClr val="017CC1"/>
            </a:solidFill>
          </a:ln>
        </p:spPr>
        <p:style>
          <a:lnRef idx="3">
            <a:schemeClr val="accent4"/>
          </a:lnRef>
          <a:fillRef idx="0">
            <a:schemeClr val="accent4"/>
          </a:fillRef>
          <a:effectRef idx="2">
            <a:schemeClr val="accent4"/>
          </a:effectRef>
          <a:fontRef idx="minor">
            <a:schemeClr val="tx1"/>
          </a:fontRef>
        </p:style>
      </p:cxnSp>
      <p:sp>
        <p:nvSpPr>
          <p:cNvPr id="9" name="Textplatzhalter 46">
            <a:extLst>
              <a:ext uri="{FF2B5EF4-FFF2-40B4-BE49-F238E27FC236}">
                <a16:creationId xmlns:a16="http://schemas.microsoft.com/office/drawing/2014/main" id="{A687FC9B-3C73-599B-BCD4-A017F6123032}"/>
              </a:ext>
            </a:extLst>
          </p:cNvPr>
          <p:cNvSpPr>
            <a:spLocks noGrp="1"/>
          </p:cNvSpPr>
          <p:nvPr>
            <p:ph type="body" sz="quarter" idx="13" hasCustomPrompt="1"/>
          </p:nvPr>
        </p:nvSpPr>
        <p:spPr>
          <a:xfrm>
            <a:off x="442480" y="5748123"/>
            <a:ext cx="5832938" cy="2239736"/>
          </a:xfrm>
          <a:solidFill>
            <a:schemeClr val="bg1">
              <a:lumMod val="95000"/>
            </a:schemeClr>
          </a:solidFill>
        </p:spPr>
        <p:txBody>
          <a:bodyPr>
            <a:noAutofit/>
          </a:bodyPr>
          <a:lstStyle>
            <a:lvl1pPr marL="0" indent="0">
              <a:buNone/>
              <a:defRPr sz="1400">
                <a:solidFill>
                  <a:srgbClr val="002060"/>
                </a:solidFill>
                <a:latin typeface="Segoe UI" panose="020B0502040204020203" pitchFamily="34" charset="0"/>
                <a:cs typeface="Segoe UI" panose="020B0502040204020203" pitchFamily="34" charset="0"/>
              </a:defRPr>
            </a:lvl1pPr>
          </a:lstStyle>
          <a:p>
            <a:pPr lvl="0"/>
            <a:r>
              <a:rPr lang="de-DE"/>
              <a:t>Text hinzufügen</a:t>
            </a:r>
          </a:p>
        </p:txBody>
      </p:sp>
    </p:spTree>
    <p:extLst>
      <p:ext uri="{BB962C8B-B14F-4D97-AF65-F5344CB8AC3E}">
        <p14:creationId xmlns:p14="http://schemas.microsoft.com/office/powerpoint/2010/main" val="34947122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4_Platzhalter_text">
    <p:spTree>
      <p:nvGrpSpPr>
        <p:cNvPr id="1" name=""/>
        <p:cNvGrpSpPr/>
        <p:nvPr/>
      </p:nvGrpSpPr>
      <p:grpSpPr>
        <a:xfrm>
          <a:off x="0" y="0"/>
          <a:ext cx="0" cy="0"/>
          <a:chOff x="0" y="0"/>
          <a:chExt cx="0" cy="0"/>
        </a:xfrm>
      </p:grpSpPr>
      <p:sp>
        <p:nvSpPr>
          <p:cNvPr id="8" name="Rechteck: abgerundete Ecken 7">
            <a:extLst>
              <a:ext uri="{FF2B5EF4-FFF2-40B4-BE49-F238E27FC236}">
                <a16:creationId xmlns:a16="http://schemas.microsoft.com/office/drawing/2014/main" id="{6BA3C8C5-A0A2-428F-988A-5BC25CC52955}"/>
              </a:ext>
            </a:extLst>
          </p:cNvPr>
          <p:cNvSpPr/>
          <p:nvPr userDrawn="1"/>
        </p:nvSpPr>
        <p:spPr>
          <a:xfrm>
            <a:off x="511102" y="2529633"/>
            <a:ext cx="5832938" cy="5651312"/>
          </a:xfrm>
          <a:prstGeom prst="roundRect">
            <a:avLst>
              <a:gd name="adj" fmla="val 1229"/>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latin typeface="Segoe UI" panose="020B0502040204020203" pitchFamily="34" charset="0"/>
              <a:cs typeface="Segoe UI" panose="020B0502040204020203" pitchFamily="34" charset="0"/>
            </a:endParaRPr>
          </a:p>
        </p:txBody>
      </p:sp>
      <p:sp>
        <p:nvSpPr>
          <p:cNvPr id="10" name="Textplatzhalter 46">
            <a:extLst>
              <a:ext uri="{FF2B5EF4-FFF2-40B4-BE49-F238E27FC236}">
                <a16:creationId xmlns:a16="http://schemas.microsoft.com/office/drawing/2014/main" id="{90EBAD93-E633-40B7-8565-088C474E440A}"/>
              </a:ext>
            </a:extLst>
          </p:cNvPr>
          <p:cNvSpPr>
            <a:spLocks noGrp="1"/>
          </p:cNvSpPr>
          <p:nvPr>
            <p:ph type="body" sz="quarter" idx="12" hasCustomPrompt="1"/>
          </p:nvPr>
        </p:nvSpPr>
        <p:spPr>
          <a:xfrm>
            <a:off x="511102" y="2007220"/>
            <a:ext cx="5832938" cy="6196069"/>
          </a:xfrm>
          <a:solidFill>
            <a:schemeClr val="bg1">
              <a:lumMod val="95000"/>
            </a:schemeClr>
          </a:solidFill>
        </p:spPr>
        <p:txBody>
          <a:bodyPr>
            <a:noAutofit/>
          </a:bodyPr>
          <a:lstStyle>
            <a:lvl1pPr marL="0" indent="0">
              <a:buNone/>
              <a:defRPr sz="1400">
                <a:solidFill>
                  <a:srgbClr val="002060"/>
                </a:solidFill>
                <a:latin typeface="Segoe UI" panose="020B0502040204020203" pitchFamily="34" charset="0"/>
                <a:cs typeface="Segoe UI" panose="020B0502040204020203" pitchFamily="34" charset="0"/>
              </a:defRPr>
            </a:lvl1pPr>
          </a:lstStyle>
          <a:p>
            <a:pPr lvl="0"/>
            <a:r>
              <a:rPr lang="de-DE"/>
              <a:t>Text hinzufügen</a:t>
            </a:r>
          </a:p>
        </p:txBody>
      </p:sp>
      <p:sp>
        <p:nvSpPr>
          <p:cNvPr id="13" name="Rechteck 12">
            <a:extLst>
              <a:ext uri="{FF2B5EF4-FFF2-40B4-BE49-F238E27FC236}">
                <a16:creationId xmlns:a16="http://schemas.microsoft.com/office/drawing/2014/main" id="{9F239F00-7B1E-4DEC-AA92-A70B4E9F6EAC}"/>
              </a:ext>
            </a:extLst>
          </p:cNvPr>
          <p:cNvSpPr/>
          <p:nvPr userDrawn="1"/>
        </p:nvSpPr>
        <p:spPr>
          <a:xfrm>
            <a:off x="2053071" y="428565"/>
            <a:ext cx="4402157" cy="1477328"/>
          </a:xfrm>
          <a:prstGeom prst="rect">
            <a:avLst/>
          </a:prstGeom>
        </p:spPr>
        <p:txBody>
          <a:bodyPr wrap="square">
            <a:spAutoFit/>
          </a:bodyPr>
          <a:lstStyle/>
          <a:p>
            <a:pPr lvl="0">
              <a:defRPr/>
            </a:pPr>
            <a:r>
              <a:rPr lang="en-US" sz="1600" b="1" noProof="0">
                <a:solidFill>
                  <a:schemeClr val="tx1">
                    <a:lumMod val="75000"/>
                    <a:lumOff val="25000"/>
                  </a:schemeClr>
                </a:solidFill>
                <a:latin typeface="Segoe UI" panose="020B0502040204020203" pitchFamily="34" charset="0"/>
                <a:cs typeface="Segoe UI" panose="020B0502040204020203" pitchFamily="34" charset="0"/>
              </a:rPr>
              <a:t>LÖSUNG IM DETAIL</a:t>
            </a:r>
            <a:endParaRPr lang="en-US" sz="1400" b="1" noProof="0">
              <a:solidFill>
                <a:schemeClr val="tx1">
                  <a:lumMod val="75000"/>
                  <a:lumOff val="25000"/>
                </a:schemeClr>
              </a:solidFill>
              <a:latin typeface="Segoe UI" panose="020B0502040204020203" pitchFamily="34" charset="0"/>
              <a:cs typeface="Segoe UI" panose="020B0502040204020203" pitchFamily="34" charset="0"/>
            </a:endParaRPr>
          </a:p>
          <a:p>
            <a:pPr lvl="0">
              <a:defRPr/>
            </a:pPr>
            <a:endParaRPr lang="en-US" sz="1400" b="0" noProof="0">
              <a:solidFill>
                <a:schemeClr val="tx1">
                  <a:lumMod val="75000"/>
                  <a:lumOff val="25000"/>
                </a:schemeClr>
              </a:solidFill>
              <a:latin typeface="Segoe UI" panose="020B0502040204020203" pitchFamily="34" charset="0"/>
              <a:cs typeface="Segoe UI" panose="020B0502040204020203"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en-US" sz="1200" b="0">
                <a:solidFill>
                  <a:schemeClr val="tx1">
                    <a:lumMod val="75000"/>
                    <a:lumOff val="25000"/>
                  </a:schemeClr>
                </a:solidFill>
                <a:latin typeface="Segoe UI" panose="020B0502040204020203" pitchFamily="34" charset="0"/>
                <a:cs typeface="Segoe UI" panose="020B0502040204020203" pitchFamily="34" charset="0"/>
              </a:rPr>
              <a:t>Überzeugt uns von eurer Idee. Hier könnt ihr eure Lösung im Detail erklären</a:t>
            </a:r>
            <a:br>
              <a:rPr lang="en-US" sz="1200" b="0">
                <a:solidFill>
                  <a:schemeClr val="tx1">
                    <a:lumMod val="75000"/>
                    <a:lumOff val="25000"/>
                  </a:schemeClr>
                </a:solidFill>
                <a:latin typeface="Segoe UI" panose="020B0502040204020203" pitchFamily="34" charset="0"/>
                <a:cs typeface="Segoe UI" panose="020B0502040204020203" pitchFamily="34" charset="0"/>
              </a:rPr>
            </a:br>
            <a:r>
              <a:rPr lang="de-DE" sz="1200" b="1" noProof="0">
                <a:solidFill>
                  <a:srgbClr val="002060"/>
                </a:solidFill>
                <a:latin typeface="Segoe UI" panose="020B0502040204020203" pitchFamily="34" charset="0"/>
                <a:cs typeface="Segoe UI" panose="020B0502040204020203" pitchFamily="34" charset="0"/>
              </a:rPr>
              <a:t>Denkt an den Einsatz von Technologie und die positiven Auswirkungen auf die von euch definierten Stakeholder. Für welchen Track habt ihr euch entschieden?</a:t>
            </a:r>
            <a:endParaRPr lang="en-US" sz="1200" b="0">
              <a:solidFill>
                <a:schemeClr val="tx1">
                  <a:lumMod val="75000"/>
                  <a:lumOff val="25000"/>
                </a:schemeClr>
              </a:solidFill>
              <a:latin typeface="Segoe UI" panose="020B0502040204020203" pitchFamily="34" charset="0"/>
              <a:cs typeface="Segoe UI" panose="020B0502040204020203" pitchFamily="34" charset="0"/>
            </a:endParaRPr>
          </a:p>
        </p:txBody>
      </p:sp>
      <p:cxnSp>
        <p:nvCxnSpPr>
          <p:cNvPr id="6" name="Gerade Verbindung 5">
            <a:extLst>
              <a:ext uri="{FF2B5EF4-FFF2-40B4-BE49-F238E27FC236}">
                <a16:creationId xmlns:a16="http://schemas.microsoft.com/office/drawing/2014/main" id="{91962625-A39D-9242-89EA-5052E4465766}"/>
              </a:ext>
            </a:extLst>
          </p:cNvPr>
          <p:cNvCxnSpPr>
            <a:cxnSpLocks/>
          </p:cNvCxnSpPr>
          <p:nvPr userDrawn="1"/>
        </p:nvCxnSpPr>
        <p:spPr>
          <a:xfrm>
            <a:off x="2124552" y="776711"/>
            <a:ext cx="4306065" cy="0"/>
          </a:xfrm>
          <a:prstGeom prst="line">
            <a:avLst/>
          </a:prstGeom>
          <a:ln>
            <a:solidFill>
              <a:srgbClr val="017CC1"/>
            </a:solidFill>
          </a:ln>
        </p:spPr>
        <p:style>
          <a:lnRef idx="3">
            <a:schemeClr val="accent4"/>
          </a:lnRef>
          <a:fillRef idx="0">
            <a:schemeClr val="accent4"/>
          </a:fillRef>
          <a:effectRef idx="2">
            <a:schemeClr val="accent4"/>
          </a:effectRef>
          <a:fontRef idx="minor">
            <a:schemeClr val="tx1"/>
          </a:fontRef>
        </p:style>
      </p:cxnSp>
      <p:pic>
        <p:nvPicPr>
          <p:cNvPr id="7" name="Grafik 6" descr="Ein Bild, das Pfeil enthält.&#10;&#10;Automatisch generierte Beschreibung">
            <a:extLst>
              <a:ext uri="{FF2B5EF4-FFF2-40B4-BE49-F238E27FC236}">
                <a16:creationId xmlns:a16="http://schemas.microsoft.com/office/drawing/2014/main" id="{DBD7F2BA-08D4-DA77-4FBF-60492B26FB2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02771" y="154669"/>
            <a:ext cx="1404257" cy="1616771"/>
          </a:xfrm>
          <a:prstGeom prst="rect">
            <a:avLst/>
          </a:prstGeom>
        </p:spPr>
      </p:pic>
    </p:spTree>
    <p:extLst>
      <p:ext uri="{BB962C8B-B14F-4D97-AF65-F5344CB8AC3E}">
        <p14:creationId xmlns:p14="http://schemas.microsoft.com/office/powerpoint/2010/main" val="23737502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4_Platzhalter_text">
    <p:spTree>
      <p:nvGrpSpPr>
        <p:cNvPr id="1" name=""/>
        <p:cNvGrpSpPr/>
        <p:nvPr/>
      </p:nvGrpSpPr>
      <p:grpSpPr>
        <a:xfrm>
          <a:off x="0" y="0"/>
          <a:ext cx="0" cy="0"/>
          <a:chOff x="0" y="0"/>
          <a:chExt cx="0" cy="0"/>
        </a:xfrm>
      </p:grpSpPr>
      <p:sp>
        <p:nvSpPr>
          <p:cNvPr id="10" name="Textplatzhalter 46">
            <a:extLst>
              <a:ext uri="{FF2B5EF4-FFF2-40B4-BE49-F238E27FC236}">
                <a16:creationId xmlns:a16="http://schemas.microsoft.com/office/drawing/2014/main" id="{90EBAD93-E633-40B7-8565-088C474E440A}"/>
              </a:ext>
            </a:extLst>
          </p:cNvPr>
          <p:cNvSpPr>
            <a:spLocks noGrp="1"/>
          </p:cNvSpPr>
          <p:nvPr>
            <p:ph type="body" sz="quarter" idx="12" hasCustomPrompt="1"/>
          </p:nvPr>
        </p:nvSpPr>
        <p:spPr>
          <a:xfrm>
            <a:off x="511102" y="2007220"/>
            <a:ext cx="5832938" cy="2417635"/>
          </a:xfrm>
          <a:solidFill>
            <a:schemeClr val="bg1">
              <a:lumMod val="95000"/>
            </a:schemeClr>
          </a:solidFill>
        </p:spPr>
        <p:txBody>
          <a:bodyPr>
            <a:noAutofit/>
          </a:bodyPr>
          <a:lstStyle>
            <a:lvl1pPr marL="0" indent="0">
              <a:buNone/>
              <a:defRPr sz="1400">
                <a:solidFill>
                  <a:srgbClr val="002060"/>
                </a:solidFill>
                <a:latin typeface="Segoe UI" panose="020B0502040204020203" pitchFamily="34" charset="0"/>
                <a:cs typeface="Segoe UI" panose="020B0502040204020203" pitchFamily="34" charset="0"/>
              </a:defRPr>
            </a:lvl1pPr>
          </a:lstStyle>
          <a:p>
            <a:pPr lvl="0"/>
            <a:r>
              <a:rPr lang="de-DE"/>
              <a:t>Text hinzufügen</a:t>
            </a:r>
          </a:p>
        </p:txBody>
      </p:sp>
      <p:sp>
        <p:nvSpPr>
          <p:cNvPr id="13" name="Rechteck 12">
            <a:extLst>
              <a:ext uri="{FF2B5EF4-FFF2-40B4-BE49-F238E27FC236}">
                <a16:creationId xmlns:a16="http://schemas.microsoft.com/office/drawing/2014/main" id="{9F239F00-7B1E-4DEC-AA92-A70B4E9F6EAC}"/>
              </a:ext>
            </a:extLst>
          </p:cNvPr>
          <p:cNvSpPr/>
          <p:nvPr userDrawn="1"/>
        </p:nvSpPr>
        <p:spPr>
          <a:xfrm>
            <a:off x="2053071" y="4446753"/>
            <a:ext cx="4478357" cy="1107996"/>
          </a:xfrm>
          <a:prstGeom prst="rect">
            <a:avLst/>
          </a:prstGeom>
        </p:spPr>
        <p:txBody>
          <a:bodyPr wrap="square">
            <a:spAutoFit/>
          </a:bodyPr>
          <a:lstStyle/>
          <a:p>
            <a:pPr lvl="0">
              <a:defRPr/>
            </a:pPr>
            <a:r>
              <a:rPr lang="en-US" sz="1600" b="1" noProof="0">
                <a:solidFill>
                  <a:schemeClr val="tx1">
                    <a:lumMod val="75000"/>
                    <a:lumOff val="25000"/>
                  </a:schemeClr>
                </a:solidFill>
                <a:latin typeface="Segoe UI" panose="020B0502040204020203" pitchFamily="34" charset="0"/>
                <a:cs typeface="Segoe UI" panose="020B0502040204020203" pitchFamily="34" charset="0"/>
              </a:rPr>
              <a:t>BESCHREIBT EURE MOTIVATION</a:t>
            </a:r>
            <a:endParaRPr lang="en-US" sz="1400" b="1" noProof="0">
              <a:solidFill>
                <a:schemeClr val="tx1">
                  <a:lumMod val="75000"/>
                  <a:lumOff val="25000"/>
                </a:schemeClr>
              </a:solidFill>
              <a:latin typeface="Segoe UI" panose="020B0502040204020203" pitchFamily="34" charset="0"/>
              <a:cs typeface="Segoe UI" panose="020B0502040204020203" pitchFamily="34" charset="0"/>
            </a:endParaRPr>
          </a:p>
          <a:p>
            <a:pPr lvl="0">
              <a:defRPr/>
            </a:pPr>
            <a:br>
              <a:rPr lang="en-US" sz="1400" b="0" noProof="0">
                <a:solidFill>
                  <a:schemeClr val="tx1">
                    <a:lumMod val="75000"/>
                    <a:lumOff val="25000"/>
                  </a:schemeClr>
                </a:solidFill>
                <a:latin typeface="Segoe UI" panose="020B0502040204020203" pitchFamily="34" charset="0"/>
                <a:cs typeface="Segoe UI" panose="020B0502040204020203" pitchFamily="34" charset="0"/>
              </a:rPr>
            </a:br>
            <a:r>
              <a:rPr lang="en-US" sz="1200" b="0" noProof="0">
                <a:solidFill>
                  <a:schemeClr val="tx1">
                    <a:lumMod val="75000"/>
                    <a:lumOff val="25000"/>
                  </a:schemeClr>
                </a:solidFill>
                <a:latin typeface="Segoe UI" panose="020B0502040204020203" pitchFamily="34" charset="0"/>
                <a:cs typeface="Segoe UI" panose="020B0502040204020203" pitchFamily="34" charset="0"/>
              </a:rPr>
              <a:t>Habt ihr schonmal darüber nachgedacht zu gründen</a:t>
            </a:r>
            <a:r>
              <a:rPr lang="en-US" sz="1200" b="0">
                <a:solidFill>
                  <a:schemeClr val="tx1">
                    <a:lumMod val="75000"/>
                    <a:lumOff val="25000"/>
                  </a:schemeClr>
                </a:solidFill>
                <a:latin typeface="Segoe UI" panose="020B0502040204020203" pitchFamily="34" charset="0"/>
                <a:cs typeface="Segoe UI" panose="020B0502040204020203" pitchFamily="34" charset="0"/>
              </a:rPr>
              <a:t>? Was sind eurer Meinung nach die größten Herausforderungen wenn ihr ein Startup mit eurer Idee gründet? Was sind die Chancen?</a:t>
            </a:r>
          </a:p>
        </p:txBody>
      </p:sp>
      <p:cxnSp>
        <p:nvCxnSpPr>
          <p:cNvPr id="6" name="Gerade Verbindung 5">
            <a:extLst>
              <a:ext uri="{FF2B5EF4-FFF2-40B4-BE49-F238E27FC236}">
                <a16:creationId xmlns:a16="http://schemas.microsoft.com/office/drawing/2014/main" id="{91962625-A39D-9242-89EA-5052E4465766}"/>
              </a:ext>
            </a:extLst>
          </p:cNvPr>
          <p:cNvCxnSpPr>
            <a:cxnSpLocks/>
          </p:cNvCxnSpPr>
          <p:nvPr userDrawn="1"/>
        </p:nvCxnSpPr>
        <p:spPr>
          <a:xfrm>
            <a:off x="2124552" y="776711"/>
            <a:ext cx="4306065" cy="0"/>
          </a:xfrm>
          <a:prstGeom prst="line">
            <a:avLst/>
          </a:prstGeom>
          <a:ln>
            <a:solidFill>
              <a:srgbClr val="017CC1"/>
            </a:solidFill>
          </a:ln>
        </p:spPr>
        <p:style>
          <a:lnRef idx="3">
            <a:schemeClr val="accent4"/>
          </a:lnRef>
          <a:fillRef idx="0">
            <a:schemeClr val="accent4"/>
          </a:fillRef>
          <a:effectRef idx="2">
            <a:schemeClr val="accent4"/>
          </a:effectRef>
          <a:fontRef idx="minor">
            <a:schemeClr val="tx1"/>
          </a:fontRef>
        </p:style>
      </p:cxnSp>
      <p:pic>
        <p:nvPicPr>
          <p:cNvPr id="7" name="Grafik 6" descr="Ein Bild, das Pfeil enthält.&#10;&#10;Automatisch generierte Beschreibung">
            <a:extLst>
              <a:ext uri="{FF2B5EF4-FFF2-40B4-BE49-F238E27FC236}">
                <a16:creationId xmlns:a16="http://schemas.microsoft.com/office/drawing/2014/main" id="{78BCA77A-632E-CE13-7D8E-35083F77338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02771" y="154669"/>
            <a:ext cx="1404257" cy="1616771"/>
          </a:xfrm>
          <a:prstGeom prst="rect">
            <a:avLst/>
          </a:prstGeom>
        </p:spPr>
      </p:pic>
      <p:sp>
        <p:nvSpPr>
          <p:cNvPr id="4" name="Rechteck 12">
            <a:extLst>
              <a:ext uri="{FF2B5EF4-FFF2-40B4-BE49-F238E27FC236}">
                <a16:creationId xmlns:a16="http://schemas.microsoft.com/office/drawing/2014/main" id="{AE91345C-C5A3-3833-5DCD-72889AF0D7F3}"/>
              </a:ext>
            </a:extLst>
          </p:cNvPr>
          <p:cNvSpPr/>
          <p:nvPr userDrawn="1"/>
        </p:nvSpPr>
        <p:spPr>
          <a:xfrm>
            <a:off x="2115239" y="385699"/>
            <a:ext cx="4290968" cy="1077218"/>
          </a:xfrm>
          <a:prstGeom prst="rect">
            <a:avLst/>
          </a:prstGeom>
        </p:spPr>
        <p:txBody>
          <a:bodyPr wrap="square">
            <a:spAutoFit/>
          </a:bodyPr>
          <a:lstStyle/>
          <a:p>
            <a:pPr lvl="0">
              <a:defRPr/>
            </a:pPr>
            <a:r>
              <a:rPr lang="en-US" sz="1600" b="1" noProof="0">
                <a:solidFill>
                  <a:schemeClr val="tx1">
                    <a:lumMod val="75000"/>
                    <a:lumOff val="25000"/>
                  </a:schemeClr>
                </a:solidFill>
                <a:latin typeface="Segoe UI" panose="020B0502040204020203" pitchFamily="34" charset="0"/>
                <a:cs typeface="Segoe UI" panose="020B0502040204020203" pitchFamily="34" charset="0"/>
              </a:rPr>
              <a:t>NÄCHSTE SCHRITTE</a:t>
            </a:r>
            <a:endParaRPr lang="en-US" sz="1400" b="1" noProof="0">
              <a:solidFill>
                <a:schemeClr val="tx1">
                  <a:lumMod val="75000"/>
                  <a:lumOff val="25000"/>
                </a:schemeClr>
              </a:solidFill>
              <a:latin typeface="Segoe UI" panose="020B0502040204020203" pitchFamily="34" charset="0"/>
              <a:cs typeface="Segoe UI" panose="020B0502040204020203" pitchFamily="34" charset="0"/>
            </a:endParaRPr>
          </a:p>
          <a:p>
            <a:pPr lvl="0">
              <a:defRPr/>
            </a:pPr>
            <a:endParaRPr lang="en-US" sz="1200" b="0" noProof="0">
              <a:solidFill>
                <a:schemeClr val="tx1">
                  <a:lumMod val="75000"/>
                  <a:lumOff val="25000"/>
                </a:schemeClr>
              </a:solidFill>
              <a:latin typeface="Segoe UI" panose="020B0502040204020203" pitchFamily="34" charset="0"/>
              <a:cs typeface="Segoe UI" panose="020B0502040204020203" pitchFamily="34" charset="0"/>
            </a:endParaRPr>
          </a:p>
          <a:p>
            <a:pPr lvl="0">
              <a:defRPr/>
            </a:pPr>
            <a:r>
              <a:rPr lang="en-US" sz="1200" b="0" noProof="0">
                <a:solidFill>
                  <a:schemeClr val="tx1">
                    <a:lumMod val="75000"/>
                    <a:lumOff val="25000"/>
                  </a:schemeClr>
                </a:solidFill>
                <a:latin typeface="Segoe UI" panose="020B0502040204020203" pitchFamily="34" charset="0"/>
                <a:cs typeface="Segoe UI" panose="020B0502040204020203" pitchFamily="34" charset="0"/>
              </a:rPr>
              <a:t>Aus eurer Sicht: </a:t>
            </a:r>
            <a:br>
              <a:rPr lang="en-US" sz="1200" b="0" noProof="0">
                <a:solidFill>
                  <a:schemeClr val="tx1">
                    <a:lumMod val="75000"/>
                    <a:lumOff val="25000"/>
                  </a:schemeClr>
                </a:solidFill>
                <a:latin typeface="Segoe UI" panose="020B0502040204020203" pitchFamily="34" charset="0"/>
                <a:cs typeface="Segoe UI" panose="020B0502040204020203" pitchFamily="34" charset="0"/>
              </a:rPr>
            </a:br>
            <a:r>
              <a:rPr lang="en-US" sz="1200" b="0" noProof="0">
                <a:solidFill>
                  <a:schemeClr val="tx1">
                    <a:lumMod val="75000"/>
                    <a:lumOff val="25000"/>
                  </a:schemeClr>
                </a:solidFill>
                <a:latin typeface="Segoe UI" panose="020B0502040204020203" pitchFamily="34" charset="0"/>
                <a:cs typeface="Segoe UI" panose="020B0502040204020203" pitchFamily="34" charset="0"/>
              </a:rPr>
              <a:t>Was sind die </a:t>
            </a:r>
            <a:r>
              <a:rPr lang="en-US" sz="1200" b="1" noProof="0">
                <a:solidFill>
                  <a:schemeClr val="tx1">
                    <a:lumMod val="75000"/>
                    <a:lumOff val="25000"/>
                  </a:schemeClr>
                </a:solidFill>
                <a:latin typeface="Segoe UI" panose="020B0502040204020203" pitchFamily="34" charset="0"/>
                <a:cs typeface="Segoe UI" panose="020B0502040204020203" pitchFamily="34" charset="0"/>
              </a:rPr>
              <a:t>3 wichtigsten Schritte</a:t>
            </a:r>
            <a:r>
              <a:rPr lang="en-US" sz="1200" b="0" noProof="0">
                <a:solidFill>
                  <a:schemeClr val="tx1">
                    <a:lumMod val="75000"/>
                    <a:lumOff val="25000"/>
                  </a:schemeClr>
                </a:solidFill>
                <a:latin typeface="Segoe UI" panose="020B0502040204020203" pitchFamily="34" charset="0"/>
                <a:cs typeface="Segoe UI" panose="020B0502040204020203" pitchFamily="34" charset="0"/>
              </a:rPr>
              <a:t>, um eure Lösung weiter zu entwickeln? </a:t>
            </a:r>
            <a:endParaRPr lang="en-US" sz="1400" b="0" noProof="0">
              <a:solidFill>
                <a:schemeClr val="tx1">
                  <a:lumMod val="75000"/>
                  <a:lumOff val="25000"/>
                </a:schemeClr>
              </a:solidFill>
              <a:latin typeface="Segoe UI" panose="020B0502040204020203" pitchFamily="34" charset="0"/>
              <a:cs typeface="Segoe UI" panose="020B0502040204020203" pitchFamily="34" charset="0"/>
            </a:endParaRPr>
          </a:p>
        </p:txBody>
      </p:sp>
      <p:cxnSp>
        <p:nvCxnSpPr>
          <p:cNvPr id="5" name="Gerade Verbindung 5">
            <a:extLst>
              <a:ext uri="{FF2B5EF4-FFF2-40B4-BE49-F238E27FC236}">
                <a16:creationId xmlns:a16="http://schemas.microsoft.com/office/drawing/2014/main" id="{76666BC9-82C9-F320-7BA1-EA920662DDFC}"/>
              </a:ext>
            </a:extLst>
          </p:cNvPr>
          <p:cNvCxnSpPr>
            <a:cxnSpLocks/>
          </p:cNvCxnSpPr>
          <p:nvPr userDrawn="1"/>
        </p:nvCxnSpPr>
        <p:spPr>
          <a:xfrm>
            <a:off x="2124551" y="4828447"/>
            <a:ext cx="4306065" cy="0"/>
          </a:xfrm>
          <a:prstGeom prst="line">
            <a:avLst/>
          </a:prstGeom>
          <a:ln>
            <a:solidFill>
              <a:srgbClr val="017CC1"/>
            </a:solidFill>
          </a:ln>
        </p:spPr>
        <p:style>
          <a:lnRef idx="3">
            <a:schemeClr val="accent4"/>
          </a:lnRef>
          <a:fillRef idx="0">
            <a:schemeClr val="accent4"/>
          </a:fillRef>
          <a:effectRef idx="2">
            <a:schemeClr val="accent4"/>
          </a:effectRef>
          <a:fontRef idx="minor">
            <a:schemeClr val="tx1"/>
          </a:fontRef>
        </p:style>
      </p:cxnSp>
      <p:sp>
        <p:nvSpPr>
          <p:cNvPr id="9" name="Textplatzhalter 46">
            <a:extLst>
              <a:ext uri="{FF2B5EF4-FFF2-40B4-BE49-F238E27FC236}">
                <a16:creationId xmlns:a16="http://schemas.microsoft.com/office/drawing/2014/main" id="{312B3D34-0946-1CB2-CD3C-CA7CE87FF1CB}"/>
              </a:ext>
            </a:extLst>
          </p:cNvPr>
          <p:cNvSpPr>
            <a:spLocks noGrp="1"/>
          </p:cNvSpPr>
          <p:nvPr>
            <p:ph type="body" sz="quarter" idx="13" hasCustomPrompt="1"/>
          </p:nvPr>
        </p:nvSpPr>
        <p:spPr>
          <a:xfrm>
            <a:off x="511102" y="5519960"/>
            <a:ext cx="5832938" cy="2417635"/>
          </a:xfrm>
          <a:solidFill>
            <a:schemeClr val="bg1">
              <a:lumMod val="95000"/>
            </a:schemeClr>
          </a:solidFill>
        </p:spPr>
        <p:txBody>
          <a:bodyPr>
            <a:noAutofit/>
          </a:bodyPr>
          <a:lstStyle>
            <a:lvl1pPr marL="0" indent="0">
              <a:buNone/>
              <a:defRPr sz="1400">
                <a:solidFill>
                  <a:srgbClr val="002060"/>
                </a:solidFill>
                <a:latin typeface="Segoe UI" panose="020B0502040204020203" pitchFamily="34" charset="0"/>
                <a:cs typeface="Segoe UI" panose="020B0502040204020203" pitchFamily="34" charset="0"/>
              </a:defRPr>
            </a:lvl1pPr>
          </a:lstStyle>
          <a:p>
            <a:pPr lvl="0"/>
            <a:r>
              <a:rPr lang="de-DE"/>
              <a:t>Text hinzufügen</a:t>
            </a:r>
          </a:p>
        </p:txBody>
      </p:sp>
    </p:spTree>
    <p:extLst>
      <p:ext uri="{BB962C8B-B14F-4D97-AF65-F5344CB8AC3E}">
        <p14:creationId xmlns:p14="http://schemas.microsoft.com/office/powerpoint/2010/main" val="22160914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5_Platzhalter_text">
    <p:spTree>
      <p:nvGrpSpPr>
        <p:cNvPr id="1" name=""/>
        <p:cNvGrpSpPr/>
        <p:nvPr/>
      </p:nvGrpSpPr>
      <p:grpSpPr>
        <a:xfrm>
          <a:off x="0" y="0"/>
          <a:ext cx="0" cy="0"/>
          <a:chOff x="0" y="0"/>
          <a:chExt cx="0" cy="0"/>
        </a:xfrm>
      </p:grpSpPr>
      <p:sp>
        <p:nvSpPr>
          <p:cNvPr id="8" name="Rechteck: abgerundete Ecken 7">
            <a:extLst>
              <a:ext uri="{FF2B5EF4-FFF2-40B4-BE49-F238E27FC236}">
                <a16:creationId xmlns:a16="http://schemas.microsoft.com/office/drawing/2014/main" id="{6BA3C8C5-A0A2-428F-988A-5BC25CC52955}"/>
              </a:ext>
            </a:extLst>
          </p:cNvPr>
          <p:cNvSpPr/>
          <p:nvPr userDrawn="1"/>
        </p:nvSpPr>
        <p:spPr>
          <a:xfrm>
            <a:off x="511102" y="2529633"/>
            <a:ext cx="5832938" cy="5651312"/>
          </a:xfrm>
          <a:prstGeom prst="roundRect">
            <a:avLst>
              <a:gd name="adj" fmla="val 1229"/>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latin typeface="Segoe UI" panose="020B0502040204020203" pitchFamily="34" charset="0"/>
              <a:cs typeface="Segoe UI" panose="020B0502040204020203" pitchFamily="34" charset="0"/>
            </a:endParaRPr>
          </a:p>
        </p:txBody>
      </p:sp>
      <p:sp>
        <p:nvSpPr>
          <p:cNvPr id="10" name="Textplatzhalter 46">
            <a:extLst>
              <a:ext uri="{FF2B5EF4-FFF2-40B4-BE49-F238E27FC236}">
                <a16:creationId xmlns:a16="http://schemas.microsoft.com/office/drawing/2014/main" id="{90EBAD93-E633-40B7-8565-088C474E440A}"/>
              </a:ext>
            </a:extLst>
          </p:cNvPr>
          <p:cNvSpPr>
            <a:spLocks noGrp="1"/>
          </p:cNvSpPr>
          <p:nvPr>
            <p:ph type="body" sz="quarter" idx="12" hasCustomPrompt="1"/>
          </p:nvPr>
        </p:nvSpPr>
        <p:spPr>
          <a:xfrm>
            <a:off x="511102" y="2007220"/>
            <a:ext cx="5832938" cy="6196069"/>
          </a:xfrm>
          <a:solidFill>
            <a:schemeClr val="bg1">
              <a:lumMod val="95000"/>
            </a:schemeClr>
          </a:solidFill>
        </p:spPr>
        <p:txBody>
          <a:bodyPr>
            <a:noAutofit/>
          </a:bodyPr>
          <a:lstStyle>
            <a:lvl1pPr marL="0" indent="0">
              <a:buNone/>
              <a:defRPr sz="1200">
                <a:latin typeface="Segoe UI" panose="020B0502040204020203" pitchFamily="34" charset="0"/>
                <a:cs typeface="Segoe UI" panose="020B0502040204020203" pitchFamily="34" charset="0"/>
              </a:defRPr>
            </a:lvl1pPr>
          </a:lstStyle>
          <a:p>
            <a:pPr lvl="0"/>
            <a:r>
              <a:rPr lang="de-DE"/>
              <a:t>Text hinzufügen</a:t>
            </a:r>
          </a:p>
        </p:txBody>
      </p:sp>
      <p:sp>
        <p:nvSpPr>
          <p:cNvPr id="13" name="Rechteck 12">
            <a:extLst>
              <a:ext uri="{FF2B5EF4-FFF2-40B4-BE49-F238E27FC236}">
                <a16:creationId xmlns:a16="http://schemas.microsoft.com/office/drawing/2014/main" id="{9F239F00-7B1E-4DEC-AA92-A70B4E9F6EAC}"/>
              </a:ext>
            </a:extLst>
          </p:cNvPr>
          <p:cNvSpPr/>
          <p:nvPr userDrawn="1"/>
        </p:nvSpPr>
        <p:spPr>
          <a:xfrm>
            <a:off x="2053072" y="428565"/>
            <a:ext cx="4290968" cy="1477328"/>
          </a:xfrm>
          <a:prstGeom prst="rect">
            <a:avLst/>
          </a:prstGeom>
        </p:spPr>
        <p:txBody>
          <a:bodyPr wrap="square">
            <a:spAutoFit/>
          </a:bodyPr>
          <a:lstStyle/>
          <a:p>
            <a:pPr lvl="0">
              <a:defRPr/>
            </a:pPr>
            <a:r>
              <a:rPr lang="en-US" sz="1600" b="1" noProof="0">
                <a:solidFill>
                  <a:schemeClr val="tx1">
                    <a:lumMod val="75000"/>
                    <a:lumOff val="25000"/>
                  </a:schemeClr>
                </a:solidFill>
                <a:latin typeface="Segoe UI" panose="020B0502040204020203" pitchFamily="34" charset="0"/>
                <a:cs typeface="Segoe UI" panose="020B0502040204020203" pitchFamily="34" charset="0"/>
              </a:rPr>
              <a:t>LÖSUNG IM DETAIL</a:t>
            </a:r>
            <a:endParaRPr lang="en-US" sz="1400" b="1" noProof="0">
              <a:solidFill>
                <a:schemeClr val="tx1">
                  <a:lumMod val="75000"/>
                  <a:lumOff val="25000"/>
                </a:schemeClr>
              </a:solidFill>
              <a:latin typeface="Segoe UI" panose="020B0502040204020203" pitchFamily="34" charset="0"/>
              <a:cs typeface="Segoe UI" panose="020B0502040204020203" pitchFamily="34" charset="0"/>
            </a:endParaRPr>
          </a:p>
          <a:p>
            <a:pPr lvl="0">
              <a:defRPr/>
            </a:pPr>
            <a:endParaRPr lang="en-US" sz="1400" b="0" noProof="0">
              <a:solidFill>
                <a:schemeClr val="tx1">
                  <a:lumMod val="75000"/>
                  <a:lumOff val="25000"/>
                </a:schemeClr>
              </a:solidFill>
              <a:latin typeface="Segoe UI" panose="020B0502040204020203" pitchFamily="34" charset="0"/>
              <a:cs typeface="Segoe UI" panose="020B0502040204020203" pitchFamily="34" charset="0"/>
            </a:endParaRPr>
          </a:p>
          <a:p>
            <a:pPr lvl="0">
              <a:defRPr/>
            </a:pPr>
            <a:r>
              <a:rPr lang="de-DE" sz="1200" b="0">
                <a:solidFill>
                  <a:schemeClr val="tx1">
                    <a:lumMod val="75000"/>
                    <a:lumOff val="25000"/>
                  </a:schemeClr>
                </a:solidFill>
                <a:latin typeface="Segoe UI" panose="020B0502040204020203" pitchFamily="34" charset="0"/>
                <a:cs typeface="Segoe UI" panose="020B0502040204020203" pitchFamily="34" charset="0"/>
              </a:rPr>
              <a:t>Beschreibt euren Ansatz im Detail und unter Berücksichtigung der Leitfragen des Challenge Briefings. Ihr könnt eure Lösung auch gerne mit Grafiken, visuellen Aspekten, Mockups, Videos, Links, etc. beschreiben oder ergänzen.</a:t>
            </a:r>
            <a:endParaRPr lang="en-US" sz="1200" b="0">
              <a:solidFill>
                <a:schemeClr val="tx1">
                  <a:lumMod val="75000"/>
                  <a:lumOff val="25000"/>
                </a:schemeClr>
              </a:solidFill>
              <a:latin typeface="Segoe UI" panose="020B0502040204020203" pitchFamily="34" charset="0"/>
              <a:cs typeface="Segoe UI" panose="020B0502040204020203" pitchFamily="34" charset="0"/>
            </a:endParaRPr>
          </a:p>
        </p:txBody>
      </p:sp>
      <p:cxnSp>
        <p:nvCxnSpPr>
          <p:cNvPr id="6" name="Gerade Verbindung 5">
            <a:extLst>
              <a:ext uri="{FF2B5EF4-FFF2-40B4-BE49-F238E27FC236}">
                <a16:creationId xmlns:a16="http://schemas.microsoft.com/office/drawing/2014/main" id="{91962625-A39D-9242-89EA-5052E4465766}"/>
              </a:ext>
            </a:extLst>
          </p:cNvPr>
          <p:cNvCxnSpPr>
            <a:cxnSpLocks/>
          </p:cNvCxnSpPr>
          <p:nvPr userDrawn="1"/>
        </p:nvCxnSpPr>
        <p:spPr>
          <a:xfrm>
            <a:off x="2124552" y="776711"/>
            <a:ext cx="4306065" cy="0"/>
          </a:xfrm>
          <a:prstGeom prst="line">
            <a:avLst/>
          </a:prstGeom>
          <a:ln>
            <a:solidFill>
              <a:srgbClr val="017CC1"/>
            </a:solidFill>
          </a:ln>
        </p:spPr>
        <p:style>
          <a:lnRef idx="3">
            <a:schemeClr val="accent4"/>
          </a:lnRef>
          <a:fillRef idx="0">
            <a:schemeClr val="accent4"/>
          </a:fillRef>
          <a:effectRef idx="2">
            <a:schemeClr val="accent4"/>
          </a:effectRef>
          <a:fontRef idx="minor">
            <a:schemeClr val="tx1"/>
          </a:fontRef>
        </p:style>
      </p:cxnSp>
      <p:pic>
        <p:nvPicPr>
          <p:cNvPr id="7" name="Grafik 6" descr="Ein Bild, das Pfeil enthält.&#10;&#10;Automatisch generierte Beschreibung">
            <a:extLst>
              <a:ext uri="{FF2B5EF4-FFF2-40B4-BE49-F238E27FC236}">
                <a16:creationId xmlns:a16="http://schemas.microsoft.com/office/drawing/2014/main" id="{953B1FAA-C011-74F5-EA1B-1624EC54323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02771" y="154669"/>
            <a:ext cx="1404257" cy="1616771"/>
          </a:xfrm>
          <a:prstGeom prst="rect">
            <a:avLst/>
          </a:prstGeom>
        </p:spPr>
      </p:pic>
    </p:spTree>
    <p:extLst>
      <p:ext uri="{BB962C8B-B14F-4D97-AF65-F5344CB8AC3E}">
        <p14:creationId xmlns:p14="http://schemas.microsoft.com/office/powerpoint/2010/main" val="23292126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2.jpe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de-DE"/>
              <a:t>Mastertitelformat bearbeiten</a:t>
            </a:r>
            <a:endParaRPr lang="en-US"/>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pic>
        <p:nvPicPr>
          <p:cNvPr id="7" name="Grafik 6" descr="Ein Bild, das Text, Schild, Uhr enthält.&#10;&#10;Automatisch generierte Beschreibung">
            <a:extLst>
              <a:ext uri="{FF2B5EF4-FFF2-40B4-BE49-F238E27FC236}">
                <a16:creationId xmlns:a16="http://schemas.microsoft.com/office/drawing/2014/main" id="{DD409608-D710-5243-9695-9FBE925C1E35}"/>
              </a:ext>
            </a:extLst>
          </p:cNvPr>
          <p:cNvPicPr>
            <a:picLocks noChangeAspect="1"/>
          </p:cNvPicPr>
          <p:nvPr userDrawn="1"/>
        </p:nvPicPr>
        <p:blipFill>
          <a:blip r:embed="rId20">
            <a:extLst>
              <a:ext uri="{28A0092B-C50C-407E-A947-70E740481C1C}">
                <a14:useLocalDpi xmlns:a14="http://schemas.microsoft.com/office/drawing/2010/main" val="0"/>
              </a:ext>
            </a:extLst>
          </a:blip>
          <a:stretch>
            <a:fillRect/>
          </a:stretch>
        </p:blipFill>
        <p:spPr>
          <a:xfrm>
            <a:off x="6002904" y="8521456"/>
            <a:ext cx="383609" cy="400110"/>
          </a:xfrm>
          <a:prstGeom prst="rect">
            <a:avLst/>
          </a:prstGeom>
        </p:spPr>
      </p:pic>
      <p:sp>
        <p:nvSpPr>
          <p:cNvPr id="8" name="Textfeld 7">
            <a:extLst>
              <a:ext uri="{FF2B5EF4-FFF2-40B4-BE49-F238E27FC236}">
                <a16:creationId xmlns:a16="http://schemas.microsoft.com/office/drawing/2014/main" id="{904C37E4-5A63-4D4F-A122-CAE2CED4C56C}"/>
              </a:ext>
            </a:extLst>
          </p:cNvPr>
          <p:cNvSpPr txBox="1"/>
          <p:nvPr userDrawn="1"/>
        </p:nvSpPr>
        <p:spPr>
          <a:xfrm>
            <a:off x="2071107" y="8496662"/>
            <a:ext cx="2715808" cy="400110"/>
          </a:xfrm>
          <a:prstGeom prst="rect">
            <a:avLst/>
          </a:prstGeom>
          <a:noFill/>
        </p:spPr>
        <p:txBody>
          <a:bodyPr wrap="none" rtlCol="0">
            <a:spAutoFit/>
          </a:bodyPr>
          <a:lstStyle/>
          <a:p>
            <a:pPr algn="ctr"/>
            <a:r>
              <a:rPr lang="de-DE" sz="1000" err="1">
                <a:latin typeface="Segoe UI" panose="020B0502040204020203" pitchFamily="34" charset="0"/>
                <a:cs typeface="Segoe UI" panose="020B0502040204020203" pitchFamily="34" charset="0"/>
              </a:rPr>
              <a:t>Solve</a:t>
            </a:r>
            <a:r>
              <a:rPr lang="de-DE" sz="1000">
                <a:latin typeface="Segoe UI" panose="020B0502040204020203" pitchFamily="34" charset="0"/>
                <a:cs typeface="Segoe UI" panose="020B0502040204020203" pitchFamily="34" charset="0"/>
              </a:rPr>
              <a:t> </a:t>
            </a:r>
            <a:r>
              <a:rPr lang="de-DE" sz="1000" err="1">
                <a:latin typeface="Segoe UI" panose="020B0502040204020203" pitchFamily="34" charset="0"/>
                <a:cs typeface="Segoe UI" panose="020B0502040204020203" pitchFamily="34" charset="0"/>
              </a:rPr>
              <a:t>for</a:t>
            </a:r>
            <a:r>
              <a:rPr lang="de-DE" sz="1000">
                <a:latin typeface="Segoe UI" panose="020B0502040204020203" pitchFamily="34" charset="0"/>
                <a:cs typeface="Segoe UI" panose="020B0502040204020203" pitchFamily="34" charset="0"/>
              </a:rPr>
              <a:t> Tomorrow | Tech </a:t>
            </a:r>
            <a:r>
              <a:rPr lang="de-DE" sz="1000" err="1">
                <a:latin typeface="Segoe UI" panose="020B0502040204020203" pitchFamily="34" charset="0"/>
                <a:cs typeface="Segoe UI" panose="020B0502040204020203" pitchFamily="34" charset="0"/>
              </a:rPr>
              <a:t>Ideas</a:t>
            </a:r>
            <a:r>
              <a:rPr lang="de-DE" sz="1000">
                <a:latin typeface="Segoe UI" panose="020B0502040204020203" pitchFamily="34" charset="0"/>
                <a:cs typeface="Segoe UI" panose="020B0502040204020203" pitchFamily="34" charset="0"/>
              </a:rPr>
              <a:t> </a:t>
            </a:r>
            <a:r>
              <a:rPr lang="de-DE" sz="1000" err="1">
                <a:latin typeface="Segoe UI" panose="020B0502040204020203" pitchFamily="34" charset="0"/>
                <a:cs typeface="Segoe UI" panose="020B0502040204020203" pitchFamily="34" charset="0"/>
              </a:rPr>
              <a:t>of</a:t>
            </a:r>
            <a:r>
              <a:rPr lang="de-DE" sz="1000">
                <a:latin typeface="Segoe UI" panose="020B0502040204020203" pitchFamily="34" charset="0"/>
                <a:cs typeface="Segoe UI" panose="020B0502040204020203" pitchFamily="34" charset="0"/>
              </a:rPr>
              <a:t> Gen Next</a:t>
            </a:r>
            <a:br>
              <a:rPr lang="de-DE" sz="1000">
                <a:latin typeface="Segoe UI" panose="020B0502040204020203" pitchFamily="34" charset="0"/>
                <a:cs typeface="Segoe UI" panose="020B0502040204020203" pitchFamily="34" charset="0"/>
              </a:rPr>
            </a:br>
            <a:r>
              <a:rPr lang="de-DE" sz="1000">
                <a:latin typeface="Segoe UI" panose="020B0502040204020203" pitchFamily="34" charset="0"/>
                <a:cs typeface="Segoe UI" panose="020B0502040204020203" pitchFamily="34" charset="0"/>
              </a:rPr>
              <a:t>Submission Template</a:t>
            </a:r>
          </a:p>
        </p:txBody>
      </p:sp>
      <p:pic>
        <p:nvPicPr>
          <p:cNvPr id="6" name="Grafik 5" descr="Ein Bild, das Text, ClipArt enthält.&#10;&#10;Automatisch generierte Beschreibung">
            <a:extLst>
              <a:ext uri="{FF2B5EF4-FFF2-40B4-BE49-F238E27FC236}">
                <a16:creationId xmlns:a16="http://schemas.microsoft.com/office/drawing/2014/main" id="{0E70F450-7B9C-E701-535A-DD495AFD9BD5}"/>
              </a:ext>
            </a:extLst>
          </p:cNvPr>
          <p:cNvPicPr>
            <a:picLocks noChangeAspect="1"/>
          </p:cNvPicPr>
          <p:nvPr userDrawn="1"/>
        </p:nvPicPr>
        <p:blipFill>
          <a:blip r:embed="rId21">
            <a:extLst>
              <a:ext uri="{28A0092B-C50C-407E-A947-70E740481C1C}">
                <a14:useLocalDpi xmlns:a14="http://schemas.microsoft.com/office/drawing/2010/main" val="0"/>
              </a:ext>
            </a:extLst>
          </a:blip>
          <a:stretch>
            <a:fillRect/>
          </a:stretch>
        </p:blipFill>
        <p:spPr>
          <a:xfrm>
            <a:off x="348346" y="8564000"/>
            <a:ext cx="1262743" cy="335793"/>
          </a:xfrm>
          <a:prstGeom prst="rect">
            <a:avLst/>
          </a:prstGeom>
        </p:spPr>
      </p:pic>
    </p:spTree>
    <p:extLst>
      <p:ext uri="{BB962C8B-B14F-4D97-AF65-F5344CB8AC3E}">
        <p14:creationId xmlns:p14="http://schemas.microsoft.com/office/powerpoint/2010/main" val="3571240666"/>
      </p:ext>
    </p:extLst>
  </p:cSld>
  <p:clrMap bg1="lt1" tx1="dk1" bg2="lt2" tx2="dk2" accent1="accent1" accent2="accent2" accent3="accent3" accent4="accent4" accent5="accent5" accent6="accent6" hlink="hlink" folHlink="folHlink"/>
  <p:sldLayoutIdLst>
    <p:sldLayoutId id="2147483742" r:id="rId1"/>
    <p:sldLayoutId id="2147483776" r:id="rId2"/>
    <p:sldLayoutId id="2147483746" r:id="rId3"/>
    <p:sldLayoutId id="2147483747" r:id="rId4"/>
    <p:sldLayoutId id="2147483759" r:id="rId5"/>
    <p:sldLayoutId id="2147483760" r:id="rId6"/>
    <p:sldLayoutId id="2147483775" r:id="rId7"/>
    <p:sldLayoutId id="2147483761" r:id="rId8"/>
    <p:sldLayoutId id="2147483762" r:id="rId9"/>
    <p:sldLayoutId id="2147483763" r:id="rId10"/>
    <p:sldLayoutId id="2147483764" r:id="rId11"/>
    <p:sldLayoutId id="2147483773" r:id="rId12"/>
    <p:sldLayoutId id="2147483774" r:id="rId13"/>
    <p:sldLayoutId id="2147483765" r:id="rId14"/>
    <p:sldLayoutId id="2147483766" r:id="rId15"/>
    <p:sldLayoutId id="2147483767" r:id="rId16"/>
    <p:sldLayoutId id="2147483768" r:id="rId17"/>
    <p:sldLayoutId id="2147483777" r:id="rId18"/>
  </p:sldLayoutIdLst>
  <p:txStyles>
    <p:titleStyle>
      <a:lvl1pPr algn="l" defTabSz="685800" rtl="0" eaLnBrk="1" latinLnBrk="0" hangingPunct="1">
        <a:lnSpc>
          <a:spcPct val="90000"/>
        </a:lnSpc>
        <a:spcBef>
          <a:spcPct val="0"/>
        </a:spcBef>
        <a:buNone/>
        <a:defRPr sz="3300" kern="1200">
          <a:solidFill>
            <a:schemeClr val="tx1"/>
          </a:solidFill>
          <a:latin typeface="Segoe UI" panose="020B0502040204020203" pitchFamily="34" charset="0"/>
          <a:ea typeface="+mj-ea"/>
          <a:cs typeface="Segoe UI" panose="020B0502040204020203" pitchFamily="34"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Segoe UI" panose="020B0502040204020203" pitchFamily="34" charset="0"/>
          <a:ea typeface="+mn-ea"/>
          <a:cs typeface="Segoe UI" panose="020B0502040204020203"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Segoe UI" panose="020B0502040204020203" pitchFamily="34" charset="0"/>
          <a:ea typeface="+mn-ea"/>
          <a:cs typeface="Segoe UI" panose="020B0502040204020203"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Segoe UI" panose="020B0502040204020203" pitchFamily="34" charset="0"/>
          <a:ea typeface="+mn-ea"/>
          <a:cs typeface="Segoe UI" panose="020B0502040204020203" pitchFamily="34"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Segoe UI" panose="020B0502040204020203" pitchFamily="34" charset="0"/>
          <a:ea typeface="+mn-ea"/>
          <a:cs typeface="Segoe UI" panose="020B0502040204020203"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033"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8123042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755F65B-D44C-54B6-47F9-FCF21A1A388B}"/>
              </a:ext>
            </a:extLst>
          </p:cNvPr>
          <p:cNvSpPr>
            <a:spLocks noGrp="1"/>
          </p:cNvSpPr>
          <p:nvPr>
            <p:ph type="body" sz="quarter" idx="11"/>
          </p:nvPr>
        </p:nvSpPr>
        <p:spPr/>
        <p:txBody>
          <a:bodyPr/>
          <a:lstStyle/>
          <a:p>
            <a:endParaRPr lang="en-DE"/>
          </a:p>
        </p:txBody>
      </p:sp>
      <p:sp>
        <p:nvSpPr>
          <p:cNvPr id="3" name="Text Placeholder 2">
            <a:extLst>
              <a:ext uri="{FF2B5EF4-FFF2-40B4-BE49-F238E27FC236}">
                <a16:creationId xmlns:a16="http://schemas.microsoft.com/office/drawing/2014/main" id="{7FA3D743-382B-6C1C-AB51-029871A7C223}"/>
              </a:ext>
            </a:extLst>
          </p:cNvPr>
          <p:cNvSpPr>
            <a:spLocks noGrp="1"/>
          </p:cNvSpPr>
          <p:nvPr>
            <p:ph type="body" sz="quarter" idx="12"/>
          </p:nvPr>
        </p:nvSpPr>
        <p:spPr/>
        <p:txBody>
          <a:bodyPr/>
          <a:lstStyle/>
          <a:p>
            <a:endParaRPr lang="en-DE"/>
          </a:p>
        </p:txBody>
      </p:sp>
      <p:sp>
        <p:nvSpPr>
          <p:cNvPr id="4" name="Text Placeholder 3">
            <a:extLst>
              <a:ext uri="{FF2B5EF4-FFF2-40B4-BE49-F238E27FC236}">
                <a16:creationId xmlns:a16="http://schemas.microsoft.com/office/drawing/2014/main" id="{94F25D79-6B75-83B7-0E19-A8CF5DF01B7B}"/>
              </a:ext>
            </a:extLst>
          </p:cNvPr>
          <p:cNvSpPr>
            <a:spLocks noGrp="1"/>
          </p:cNvSpPr>
          <p:nvPr>
            <p:ph type="body" sz="quarter" idx="14"/>
          </p:nvPr>
        </p:nvSpPr>
        <p:spPr/>
        <p:txBody>
          <a:bodyPr/>
          <a:lstStyle/>
          <a:p>
            <a:endParaRPr lang="en-DE"/>
          </a:p>
        </p:txBody>
      </p:sp>
      <p:sp>
        <p:nvSpPr>
          <p:cNvPr id="5" name="Text Placeholder 4">
            <a:extLst>
              <a:ext uri="{FF2B5EF4-FFF2-40B4-BE49-F238E27FC236}">
                <a16:creationId xmlns:a16="http://schemas.microsoft.com/office/drawing/2014/main" id="{6CF0EB06-3CE2-4FE0-D39D-31808F7489CA}"/>
              </a:ext>
            </a:extLst>
          </p:cNvPr>
          <p:cNvSpPr>
            <a:spLocks noGrp="1"/>
          </p:cNvSpPr>
          <p:nvPr>
            <p:ph type="body" sz="quarter" idx="15"/>
          </p:nvPr>
        </p:nvSpPr>
        <p:spPr/>
        <p:txBody>
          <a:bodyPr/>
          <a:lstStyle/>
          <a:p>
            <a:endParaRPr lang="en-DE"/>
          </a:p>
        </p:txBody>
      </p:sp>
    </p:spTree>
    <p:extLst>
      <p:ext uri="{BB962C8B-B14F-4D97-AF65-F5344CB8AC3E}">
        <p14:creationId xmlns:p14="http://schemas.microsoft.com/office/powerpoint/2010/main" val="19849923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0C3DCC5-9734-3870-1E1B-802B0486744C}"/>
              </a:ext>
            </a:extLst>
          </p:cNvPr>
          <p:cNvSpPr>
            <a:spLocks noGrp="1"/>
          </p:cNvSpPr>
          <p:nvPr>
            <p:ph type="body" sz="quarter" idx="16"/>
          </p:nvPr>
        </p:nvSpPr>
        <p:spPr/>
        <p:txBody>
          <a:bodyPr/>
          <a:lstStyle/>
          <a:p>
            <a:endParaRPr lang="en-DE"/>
          </a:p>
        </p:txBody>
      </p:sp>
    </p:spTree>
    <p:extLst>
      <p:ext uri="{BB962C8B-B14F-4D97-AF65-F5344CB8AC3E}">
        <p14:creationId xmlns:p14="http://schemas.microsoft.com/office/powerpoint/2010/main" val="33202519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F08A2D41-1588-4C1B-8CA6-150268424ABB}"/>
              </a:ext>
            </a:extLst>
          </p:cNvPr>
          <p:cNvSpPr>
            <a:spLocks noGrp="1"/>
          </p:cNvSpPr>
          <p:nvPr>
            <p:ph type="body" sz="quarter" idx="25"/>
          </p:nvPr>
        </p:nvSpPr>
        <p:spPr/>
        <p:txBody>
          <a:bodyPr/>
          <a:lstStyle/>
          <a:p>
            <a:endParaRPr lang="de-DE"/>
          </a:p>
        </p:txBody>
      </p:sp>
      <p:sp>
        <p:nvSpPr>
          <p:cNvPr id="3" name="Textplatzhalter 2">
            <a:extLst>
              <a:ext uri="{FF2B5EF4-FFF2-40B4-BE49-F238E27FC236}">
                <a16:creationId xmlns:a16="http://schemas.microsoft.com/office/drawing/2014/main" id="{89DCD83F-3CD1-716E-8D8F-2A683998D3E4}"/>
              </a:ext>
            </a:extLst>
          </p:cNvPr>
          <p:cNvSpPr>
            <a:spLocks noGrp="1"/>
          </p:cNvSpPr>
          <p:nvPr>
            <p:ph type="body" sz="quarter" idx="32"/>
          </p:nvPr>
        </p:nvSpPr>
        <p:spPr/>
        <p:txBody>
          <a:bodyPr/>
          <a:lstStyle/>
          <a:p>
            <a:endParaRPr lang="de-DE"/>
          </a:p>
        </p:txBody>
      </p:sp>
      <p:sp>
        <p:nvSpPr>
          <p:cNvPr id="4" name="Textplatzhalter 3">
            <a:extLst>
              <a:ext uri="{FF2B5EF4-FFF2-40B4-BE49-F238E27FC236}">
                <a16:creationId xmlns:a16="http://schemas.microsoft.com/office/drawing/2014/main" id="{9C277DA9-D770-58A1-2B96-E9F8811FD0F1}"/>
              </a:ext>
            </a:extLst>
          </p:cNvPr>
          <p:cNvSpPr>
            <a:spLocks noGrp="1"/>
          </p:cNvSpPr>
          <p:nvPr>
            <p:ph type="body" sz="quarter" idx="12"/>
          </p:nvPr>
        </p:nvSpPr>
        <p:spPr/>
        <p:txBody>
          <a:bodyPr/>
          <a:lstStyle/>
          <a:p>
            <a:endParaRPr lang="de-DE"/>
          </a:p>
        </p:txBody>
      </p:sp>
      <p:sp>
        <p:nvSpPr>
          <p:cNvPr id="5" name="Textplatzhalter 4">
            <a:extLst>
              <a:ext uri="{FF2B5EF4-FFF2-40B4-BE49-F238E27FC236}">
                <a16:creationId xmlns:a16="http://schemas.microsoft.com/office/drawing/2014/main" id="{C2C26B9A-532C-6C27-9909-C938728CFF40}"/>
              </a:ext>
            </a:extLst>
          </p:cNvPr>
          <p:cNvSpPr>
            <a:spLocks noGrp="1"/>
          </p:cNvSpPr>
          <p:nvPr>
            <p:ph type="body" sz="quarter" idx="51"/>
          </p:nvPr>
        </p:nvSpPr>
        <p:spPr/>
        <p:txBody>
          <a:bodyPr/>
          <a:lstStyle/>
          <a:p>
            <a:endParaRPr lang="de-DE"/>
          </a:p>
        </p:txBody>
      </p:sp>
      <p:sp>
        <p:nvSpPr>
          <p:cNvPr id="6" name="Textplatzhalter 5">
            <a:extLst>
              <a:ext uri="{FF2B5EF4-FFF2-40B4-BE49-F238E27FC236}">
                <a16:creationId xmlns:a16="http://schemas.microsoft.com/office/drawing/2014/main" id="{077F7DCD-190A-9DD3-31E8-CF20F9811FCF}"/>
              </a:ext>
            </a:extLst>
          </p:cNvPr>
          <p:cNvSpPr>
            <a:spLocks noGrp="1"/>
          </p:cNvSpPr>
          <p:nvPr>
            <p:ph type="body" sz="quarter" idx="52"/>
          </p:nvPr>
        </p:nvSpPr>
        <p:spPr/>
        <p:txBody>
          <a:bodyPr/>
          <a:lstStyle/>
          <a:p>
            <a:endParaRPr lang="de-DE"/>
          </a:p>
        </p:txBody>
      </p:sp>
      <p:sp>
        <p:nvSpPr>
          <p:cNvPr id="7" name="Textplatzhalter 6">
            <a:extLst>
              <a:ext uri="{FF2B5EF4-FFF2-40B4-BE49-F238E27FC236}">
                <a16:creationId xmlns:a16="http://schemas.microsoft.com/office/drawing/2014/main" id="{9DF1A09F-5018-EBC2-ED27-6FF68FD8C8AE}"/>
              </a:ext>
            </a:extLst>
          </p:cNvPr>
          <p:cNvSpPr>
            <a:spLocks noGrp="1"/>
          </p:cNvSpPr>
          <p:nvPr>
            <p:ph type="body" sz="quarter" idx="55"/>
          </p:nvPr>
        </p:nvSpPr>
        <p:spPr/>
        <p:txBody>
          <a:bodyPr/>
          <a:lstStyle/>
          <a:p>
            <a:endParaRPr lang="de-DE"/>
          </a:p>
        </p:txBody>
      </p:sp>
      <p:sp>
        <p:nvSpPr>
          <p:cNvPr id="8" name="Textplatzhalter 7">
            <a:extLst>
              <a:ext uri="{FF2B5EF4-FFF2-40B4-BE49-F238E27FC236}">
                <a16:creationId xmlns:a16="http://schemas.microsoft.com/office/drawing/2014/main" id="{E0DF8396-02F6-57FA-627E-F1C57A68FB57}"/>
              </a:ext>
            </a:extLst>
          </p:cNvPr>
          <p:cNvSpPr>
            <a:spLocks noGrp="1"/>
          </p:cNvSpPr>
          <p:nvPr>
            <p:ph type="body" sz="quarter" idx="56"/>
          </p:nvPr>
        </p:nvSpPr>
        <p:spPr/>
        <p:txBody>
          <a:bodyPr/>
          <a:lstStyle/>
          <a:p>
            <a:endParaRPr lang="de-DE"/>
          </a:p>
        </p:txBody>
      </p:sp>
      <p:sp>
        <p:nvSpPr>
          <p:cNvPr id="9" name="Textplatzhalter 8">
            <a:extLst>
              <a:ext uri="{FF2B5EF4-FFF2-40B4-BE49-F238E27FC236}">
                <a16:creationId xmlns:a16="http://schemas.microsoft.com/office/drawing/2014/main" id="{270E88C8-C2DF-0B05-B0B0-8DD188810F1D}"/>
              </a:ext>
            </a:extLst>
          </p:cNvPr>
          <p:cNvSpPr>
            <a:spLocks noGrp="1"/>
          </p:cNvSpPr>
          <p:nvPr>
            <p:ph type="body" sz="quarter" idx="57"/>
          </p:nvPr>
        </p:nvSpPr>
        <p:spPr/>
        <p:txBody>
          <a:bodyPr/>
          <a:lstStyle/>
          <a:p>
            <a:endParaRPr lang="de-DE"/>
          </a:p>
        </p:txBody>
      </p:sp>
      <p:sp>
        <p:nvSpPr>
          <p:cNvPr id="10" name="Textplatzhalter 9">
            <a:extLst>
              <a:ext uri="{FF2B5EF4-FFF2-40B4-BE49-F238E27FC236}">
                <a16:creationId xmlns:a16="http://schemas.microsoft.com/office/drawing/2014/main" id="{C55E160D-3409-EFBC-727E-7CB808A766CA}"/>
              </a:ext>
            </a:extLst>
          </p:cNvPr>
          <p:cNvSpPr>
            <a:spLocks noGrp="1"/>
          </p:cNvSpPr>
          <p:nvPr>
            <p:ph type="body" sz="quarter" idx="58"/>
          </p:nvPr>
        </p:nvSpPr>
        <p:spPr/>
        <p:txBody>
          <a:bodyPr/>
          <a:lstStyle/>
          <a:p>
            <a:endParaRPr lang="de-DE"/>
          </a:p>
        </p:txBody>
      </p:sp>
      <p:sp>
        <p:nvSpPr>
          <p:cNvPr id="11" name="Textplatzhalter 10">
            <a:extLst>
              <a:ext uri="{FF2B5EF4-FFF2-40B4-BE49-F238E27FC236}">
                <a16:creationId xmlns:a16="http://schemas.microsoft.com/office/drawing/2014/main" id="{99BBD26D-29BC-FFE1-A4D6-52FAC5CBD5AE}"/>
              </a:ext>
            </a:extLst>
          </p:cNvPr>
          <p:cNvSpPr>
            <a:spLocks noGrp="1"/>
          </p:cNvSpPr>
          <p:nvPr>
            <p:ph type="body" sz="quarter" idx="59"/>
          </p:nvPr>
        </p:nvSpPr>
        <p:spPr/>
        <p:txBody>
          <a:bodyPr/>
          <a:lstStyle/>
          <a:p>
            <a:endParaRPr lang="de-DE"/>
          </a:p>
        </p:txBody>
      </p:sp>
      <p:sp>
        <p:nvSpPr>
          <p:cNvPr id="12" name="Textplatzhalter 11">
            <a:extLst>
              <a:ext uri="{FF2B5EF4-FFF2-40B4-BE49-F238E27FC236}">
                <a16:creationId xmlns:a16="http://schemas.microsoft.com/office/drawing/2014/main" id="{B361D804-294A-26EA-9A7F-BCBB305ED298}"/>
              </a:ext>
            </a:extLst>
          </p:cNvPr>
          <p:cNvSpPr>
            <a:spLocks noGrp="1"/>
          </p:cNvSpPr>
          <p:nvPr>
            <p:ph type="body" sz="quarter" idx="60"/>
          </p:nvPr>
        </p:nvSpPr>
        <p:spPr/>
        <p:txBody>
          <a:bodyPr/>
          <a:lstStyle/>
          <a:p>
            <a:endParaRPr lang="de-DE"/>
          </a:p>
        </p:txBody>
      </p:sp>
      <p:sp>
        <p:nvSpPr>
          <p:cNvPr id="13" name="Textplatzhalter 12">
            <a:extLst>
              <a:ext uri="{FF2B5EF4-FFF2-40B4-BE49-F238E27FC236}">
                <a16:creationId xmlns:a16="http://schemas.microsoft.com/office/drawing/2014/main" id="{547DC90A-F8CE-FB50-A3D9-7753402CA827}"/>
              </a:ext>
            </a:extLst>
          </p:cNvPr>
          <p:cNvSpPr>
            <a:spLocks noGrp="1"/>
          </p:cNvSpPr>
          <p:nvPr>
            <p:ph type="body" sz="quarter" idx="61"/>
          </p:nvPr>
        </p:nvSpPr>
        <p:spPr/>
        <p:txBody>
          <a:bodyPr/>
          <a:lstStyle/>
          <a:p>
            <a:endParaRPr lang="de-DE"/>
          </a:p>
        </p:txBody>
      </p:sp>
      <p:sp>
        <p:nvSpPr>
          <p:cNvPr id="14" name="Textplatzhalter 13">
            <a:extLst>
              <a:ext uri="{FF2B5EF4-FFF2-40B4-BE49-F238E27FC236}">
                <a16:creationId xmlns:a16="http://schemas.microsoft.com/office/drawing/2014/main" id="{8FF978DD-69A7-3504-3D04-8A191B68FE50}"/>
              </a:ext>
            </a:extLst>
          </p:cNvPr>
          <p:cNvSpPr>
            <a:spLocks noGrp="1"/>
          </p:cNvSpPr>
          <p:nvPr>
            <p:ph type="body" sz="quarter" idx="62"/>
          </p:nvPr>
        </p:nvSpPr>
        <p:spPr/>
        <p:txBody>
          <a:bodyPr/>
          <a:lstStyle/>
          <a:p>
            <a:endParaRPr lang="de-DE"/>
          </a:p>
        </p:txBody>
      </p:sp>
      <p:sp>
        <p:nvSpPr>
          <p:cNvPr id="15" name="Textplatzhalter 14">
            <a:extLst>
              <a:ext uri="{FF2B5EF4-FFF2-40B4-BE49-F238E27FC236}">
                <a16:creationId xmlns:a16="http://schemas.microsoft.com/office/drawing/2014/main" id="{5BECD2F7-C21D-DE0E-5DCA-8115926D9B7B}"/>
              </a:ext>
            </a:extLst>
          </p:cNvPr>
          <p:cNvSpPr>
            <a:spLocks noGrp="1"/>
          </p:cNvSpPr>
          <p:nvPr>
            <p:ph type="body" sz="quarter" idx="63"/>
          </p:nvPr>
        </p:nvSpPr>
        <p:spPr/>
        <p:txBody>
          <a:bodyPr/>
          <a:lstStyle/>
          <a:p>
            <a:endParaRPr lang="de-DE"/>
          </a:p>
        </p:txBody>
      </p:sp>
      <p:sp>
        <p:nvSpPr>
          <p:cNvPr id="16" name="Textplatzhalter 15">
            <a:extLst>
              <a:ext uri="{FF2B5EF4-FFF2-40B4-BE49-F238E27FC236}">
                <a16:creationId xmlns:a16="http://schemas.microsoft.com/office/drawing/2014/main" id="{EF6918E5-7973-C2BF-2D30-50754B4767D9}"/>
              </a:ext>
            </a:extLst>
          </p:cNvPr>
          <p:cNvSpPr>
            <a:spLocks noGrp="1"/>
          </p:cNvSpPr>
          <p:nvPr>
            <p:ph type="body" sz="quarter" idx="64"/>
          </p:nvPr>
        </p:nvSpPr>
        <p:spPr/>
        <p:txBody>
          <a:bodyPr/>
          <a:lstStyle/>
          <a:p>
            <a:endParaRPr lang="de-DE"/>
          </a:p>
        </p:txBody>
      </p:sp>
      <p:sp>
        <p:nvSpPr>
          <p:cNvPr id="17" name="Textplatzhalter 16">
            <a:extLst>
              <a:ext uri="{FF2B5EF4-FFF2-40B4-BE49-F238E27FC236}">
                <a16:creationId xmlns:a16="http://schemas.microsoft.com/office/drawing/2014/main" id="{1085B7A2-CABC-FCC6-8C10-8A7B98CD32F5}"/>
              </a:ext>
            </a:extLst>
          </p:cNvPr>
          <p:cNvSpPr>
            <a:spLocks noGrp="1"/>
          </p:cNvSpPr>
          <p:nvPr>
            <p:ph type="body" sz="quarter" idx="65"/>
          </p:nvPr>
        </p:nvSpPr>
        <p:spPr/>
        <p:txBody>
          <a:bodyPr/>
          <a:lstStyle/>
          <a:p>
            <a:endParaRPr lang="de-DE"/>
          </a:p>
        </p:txBody>
      </p:sp>
      <p:sp>
        <p:nvSpPr>
          <p:cNvPr id="18" name="Textplatzhalter 17">
            <a:extLst>
              <a:ext uri="{FF2B5EF4-FFF2-40B4-BE49-F238E27FC236}">
                <a16:creationId xmlns:a16="http://schemas.microsoft.com/office/drawing/2014/main" id="{7684C746-D08A-5F1F-F320-3D38365B8363}"/>
              </a:ext>
            </a:extLst>
          </p:cNvPr>
          <p:cNvSpPr>
            <a:spLocks noGrp="1"/>
          </p:cNvSpPr>
          <p:nvPr>
            <p:ph type="body" sz="quarter" idx="66"/>
          </p:nvPr>
        </p:nvSpPr>
        <p:spPr/>
        <p:txBody>
          <a:bodyPr/>
          <a:lstStyle/>
          <a:p>
            <a:endParaRPr lang="de-DE"/>
          </a:p>
        </p:txBody>
      </p:sp>
      <p:sp>
        <p:nvSpPr>
          <p:cNvPr id="19" name="Textplatzhalter 18">
            <a:extLst>
              <a:ext uri="{FF2B5EF4-FFF2-40B4-BE49-F238E27FC236}">
                <a16:creationId xmlns:a16="http://schemas.microsoft.com/office/drawing/2014/main" id="{1F1E66BD-3F4D-537E-B787-85468C6E2C3F}"/>
              </a:ext>
            </a:extLst>
          </p:cNvPr>
          <p:cNvSpPr>
            <a:spLocks noGrp="1"/>
          </p:cNvSpPr>
          <p:nvPr>
            <p:ph type="body" sz="quarter" idx="67"/>
          </p:nvPr>
        </p:nvSpPr>
        <p:spPr/>
        <p:txBody>
          <a:bodyPr/>
          <a:lstStyle/>
          <a:p>
            <a:endParaRPr lang="de-DE"/>
          </a:p>
        </p:txBody>
      </p:sp>
      <p:sp>
        <p:nvSpPr>
          <p:cNvPr id="20" name="Textplatzhalter 19">
            <a:extLst>
              <a:ext uri="{FF2B5EF4-FFF2-40B4-BE49-F238E27FC236}">
                <a16:creationId xmlns:a16="http://schemas.microsoft.com/office/drawing/2014/main" id="{50922873-C5AB-B21D-12FF-38BC3D90F35F}"/>
              </a:ext>
            </a:extLst>
          </p:cNvPr>
          <p:cNvSpPr>
            <a:spLocks noGrp="1"/>
          </p:cNvSpPr>
          <p:nvPr>
            <p:ph type="body" sz="quarter" idx="68"/>
          </p:nvPr>
        </p:nvSpPr>
        <p:spPr/>
        <p:txBody>
          <a:bodyPr/>
          <a:lstStyle/>
          <a:p>
            <a:endParaRPr lang="de-DE"/>
          </a:p>
        </p:txBody>
      </p:sp>
      <p:sp>
        <p:nvSpPr>
          <p:cNvPr id="21" name="Textplatzhalter 20">
            <a:extLst>
              <a:ext uri="{FF2B5EF4-FFF2-40B4-BE49-F238E27FC236}">
                <a16:creationId xmlns:a16="http://schemas.microsoft.com/office/drawing/2014/main" id="{DBC44601-0D68-4B86-BA3A-A1F5E1134FD8}"/>
              </a:ext>
            </a:extLst>
          </p:cNvPr>
          <p:cNvSpPr>
            <a:spLocks noGrp="1"/>
          </p:cNvSpPr>
          <p:nvPr>
            <p:ph type="body" sz="quarter" idx="69"/>
          </p:nvPr>
        </p:nvSpPr>
        <p:spPr/>
        <p:txBody>
          <a:bodyPr/>
          <a:lstStyle/>
          <a:p>
            <a:endParaRPr lang="de-DE"/>
          </a:p>
        </p:txBody>
      </p:sp>
      <p:sp>
        <p:nvSpPr>
          <p:cNvPr id="22" name="Textplatzhalter 21">
            <a:extLst>
              <a:ext uri="{FF2B5EF4-FFF2-40B4-BE49-F238E27FC236}">
                <a16:creationId xmlns:a16="http://schemas.microsoft.com/office/drawing/2014/main" id="{CD540A27-AB61-F202-E839-B249FAB93FBF}"/>
              </a:ext>
            </a:extLst>
          </p:cNvPr>
          <p:cNvSpPr>
            <a:spLocks noGrp="1"/>
          </p:cNvSpPr>
          <p:nvPr>
            <p:ph type="body" sz="quarter" idx="70"/>
          </p:nvPr>
        </p:nvSpPr>
        <p:spPr/>
        <p:txBody>
          <a:bodyPr/>
          <a:lstStyle/>
          <a:p>
            <a:endParaRPr lang="de-DE"/>
          </a:p>
        </p:txBody>
      </p:sp>
      <p:sp>
        <p:nvSpPr>
          <p:cNvPr id="23" name="Textplatzhalter 22">
            <a:extLst>
              <a:ext uri="{FF2B5EF4-FFF2-40B4-BE49-F238E27FC236}">
                <a16:creationId xmlns:a16="http://schemas.microsoft.com/office/drawing/2014/main" id="{210500AF-E26C-57EB-0674-2B04666F4D2B}"/>
              </a:ext>
            </a:extLst>
          </p:cNvPr>
          <p:cNvSpPr>
            <a:spLocks noGrp="1"/>
          </p:cNvSpPr>
          <p:nvPr>
            <p:ph type="body" sz="quarter" idx="71"/>
          </p:nvPr>
        </p:nvSpPr>
        <p:spPr/>
        <p:txBody>
          <a:bodyPr/>
          <a:lstStyle/>
          <a:p>
            <a:endParaRPr lang="de-DE"/>
          </a:p>
        </p:txBody>
      </p:sp>
      <p:sp>
        <p:nvSpPr>
          <p:cNvPr id="24" name="Textplatzhalter 23">
            <a:extLst>
              <a:ext uri="{FF2B5EF4-FFF2-40B4-BE49-F238E27FC236}">
                <a16:creationId xmlns:a16="http://schemas.microsoft.com/office/drawing/2014/main" id="{84842E4D-F5CF-48E6-746C-5A355A446327}"/>
              </a:ext>
            </a:extLst>
          </p:cNvPr>
          <p:cNvSpPr>
            <a:spLocks noGrp="1"/>
          </p:cNvSpPr>
          <p:nvPr>
            <p:ph type="body" sz="quarter" idx="72"/>
          </p:nvPr>
        </p:nvSpPr>
        <p:spPr/>
        <p:txBody>
          <a:bodyPr/>
          <a:lstStyle/>
          <a:p>
            <a:endParaRPr lang="de-DE"/>
          </a:p>
        </p:txBody>
      </p:sp>
      <p:sp>
        <p:nvSpPr>
          <p:cNvPr id="25" name="Textplatzhalter 24">
            <a:extLst>
              <a:ext uri="{FF2B5EF4-FFF2-40B4-BE49-F238E27FC236}">
                <a16:creationId xmlns:a16="http://schemas.microsoft.com/office/drawing/2014/main" id="{F9F91C29-3098-AD02-A7CE-A5AF72B727AE}"/>
              </a:ext>
            </a:extLst>
          </p:cNvPr>
          <p:cNvSpPr>
            <a:spLocks noGrp="1"/>
          </p:cNvSpPr>
          <p:nvPr>
            <p:ph type="body" sz="quarter" idx="73"/>
          </p:nvPr>
        </p:nvSpPr>
        <p:spPr/>
        <p:txBody>
          <a:bodyPr/>
          <a:lstStyle/>
          <a:p>
            <a:endParaRPr lang="de-DE"/>
          </a:p>
        </p:txBody>
      </p:sp>
      <p:sp>
        <p:nvSpPr>
          <p:cNvPr id="26" name="Textplatzhalter 25">
            <a:extLst>
              <a:ext uri="{FF2B5EF4-FFF2-40B4-BE49-F238E27FC236}">
                <a16:creationId xmlns:a16="http://schemas.microsoft.com/office/drawing/2014/main" id="{06B32339-BDDB-7AC9-A893-7C5E0B4DE4B4}"/>
              </a:ext>
            </a:extLst>
          </p:cNvPr>
          <p:cNvSpPr>
            <a:spLocks noGrp="1"/>
          </p:cNvSpPr>
          <p:nvPr>
            <p:ph type="body" sz="quarter" idx="74"/>
          </p:nvPr>
        </p:nvSpPr>
        <p:spPr/>
        <p:txBody>
          <a:bodyPr/>
          <a:lstStyle/>
          <a:p>
            <a:endParaRPr lang="de-DE"/>
          </a:p>
        </p:txBody>
      </p:sp>
      <p:sp>
        <p:nvSpPr>
          <p:cNvPr id="27" name="Textplatzhalter 26">
            <a:extLst>
              <a:ext uri="{FF2B5EF4-FFF2-40B4-BE49-F238E27FC236}">
                <a16:creationId xmlns:a16="http://schemas.microsoft.com/office/drawing/2014/main" id="{191EAE5B-0DC2-5ABB-A539-E04BB4A04375}"/>
              </a:ext>
            </a:extLst>
          </p:cNvPr>
          <p:cNvSpPr>
            <a:spLocks noGrp="1"/>
          </p:cNvSpPr>
          <p:nvPr>
            <p:ph type="body" sz="quarter" idx="75"/>
          </p:nvPr>
        </p:nvSpPr>
        <p:spPr/>
        <p:txBody>
          <a:bodyPr/>
          <a:lstStyle/>
          <a:p>
            <a:endParaRPr lang="de-DE"/>
          </a:p>
        </p:txBody>
      </p:sp>
      <p:sp>
        <p:nvSpPr>
          <p:cNvPr id="28" name="Textplatzhalter 27">
            <a:extLst>
              <a:ext uri="{FF2B5EF4-FFF2-40B4-BE49-F238E27FC236}">
                <a16:creationId xmlns:a16="http://schemas.microsoft.com/office/drawing/2014/main" id="{A7072292-1871-04D6-3CE6-4AF3BC3E8755}"/>
              </a:ext>
            </a:extLst>
          </p:cNvPr>
          <p:cNvSpPr>
            <a:spLocks noGrp="1"/>
          </p:cNvSpPr>
          <p:nvPr>
            <p:ph type="body" sz="quarter" idx="76"/>
          </p:nvPr>
        </p:nvSpPr>
        <p:spPr/>
        <p:txBody>
          <a:bodyPr/>
          <a:lstStyle/>
          <a:p>
            <a:endParaRPr lang="de-DE"/>
          </a:p>
        </p:txBody>
      </p:sp>
      <p:sp>
        <p:nvSpPr>
          <p:cNvPr id="29" name="Textplatzhalter 28">
            <a:extLst>
              <a:ext uri="{FF2B5EF4-FFF2-40B4-BE49-F238E27FC236}">
                <a16:creationId xmlns:a16="http://schemas.microsoft.com/office/drawing/2014/main" id="{579B7BF0-7504-7839-4ED0-9D32BF54C3C7}"/>
              </a:ext>
            </a:extLst>
          </p:cNvPr>
          <p:cNvSpPr>
            <a:spLocks noGrp="1"/>
          </p:cNvSpPr>
          <p:nvPr>
            <p:ph type="body" sz="quarter" idx="77"/>
          </p:nvPr>
        </p:nvSpPr>
        <p:spPr/>
        <p:txBody>
          <a:bodyPr/>
          <a:lstStyle/>
          <a:p>
            <a:endParaRPr lang="de-DE"/>
          </a:p>
        </p:txBody>
      </p:sp>
      <p:sp>
        <p:nvSpPr>
          <p:cNvPr id="30" name="Textplatzhalter 29">
            <a:extLst>
              <a:ext uri="{FF2B5EF4-FFF2-40B4-BE49-F238E27FC236}">
                <a16:creationId xmlns:a16="http://schemas.microsoft.com/office/drawing/2014/main" id="{14E1A0B5-1C2C-66B9-D258-DCCF7A6F2F9B}"/>
              </a:ext>
            </a:extLst>
          </p:cNvPr>
          <p:cNvSpPr>
            <a:spLocks noGrp="1"/>
          </p:cNvSpPr>
          <p:nvPr>
            <p:ph type="body" sz="quarter" idx="78"/>
          </p:nvPr>
        </p:nvSpPr>
        <p:spPr/>
        <p:txBody>
          <a:bodyPr/>
          <a:lstStyle/>
          <a:p>
            <a:endParaRPr lang="de-DE"/>
          </a:p>
        </p:txBody>
      </p:sp>
      <p:sp>
        <p:nvSpPr>
          <p:cNvPr id="31" name="Textplatzhalter 30">
            <a:extLst>
              <a:ext uri="{FF2B5EF4-FFF2-40B4-BE49-F238E27FC236}">
                <a16:creationId xmlns:a16="http://schemas.microsoft.com/office/drawing/2014/main" id="{23FEBA9E-CC92-6976-AF67-6A32CDD7D6EA}"/>
              </a:ext>
            </a:extLst>
          </p:cNvPr>
          <p:cNvSpPr>
            <a:spLocks noGrp="1"/>
          </p:cNvSpPr>
          <p:nvPr>
            <p:ph type="body" sz="quarter" idx="79"/>
          </p:nvPr>
        </p:nvSpPr>
        <p:spPr/>
        <p:txBody>
          <a:bodyPr/>
          <a:lstStyle/>
          <a:p>
            <a:endParaRPr lang="de-DE"/>
          </a:p>
        </p:txBody>
      </p:sp>
      <p:sp>
        <p:nvSpPr>
          <p:cNvPr id="32" name="Textplatzhalter 31">
            <a:extLst>
              <a:ext uri="{FF2B5EF4-FFF2-40B4-BE49-F238E27FC236}">
                <a16:creationId xmlns:a16="http://schemas.microsoft.com/office/drawing/2014/main" id="{55BD4EFC-9F60-625B-56E1-2FFEC9846B17}"/>
              </a:ext>
            </a:extLst>
          </p:cNvPr>
          <p:cNvSpPr>
            <a:spLocks noGrp="1"/>
          </p:cNvSpPr>
          <p:nvPr>
            <p:ph type="body" sz="quarter" idx="80"/>
          </p:nvPr>
        </p:nvSpPr>
        <p:spPr/>
        <p:txBody>
          <a:bodyPr/>
          <a:lstStyle/>
          <a:p>
            <a:endParaRPr lang="de-DE"/>
          </a:p>
        </p:txBody>
      </p:sp>
      <p:sp>
        <p:nvSpPr>
          <p:cNvPr id="33" name="Textplatzhalter 32">
            <a:extLst>
              <a:ext uri="{FF2B5EF4-FFF2-40B4-BE49-F238E27FC236}">
                <a16:creationId xmlns:a16="http://schemas.microsoft.com/office/drawing/2014/main" id="{93140D58-FCFA-E99E-FA2A-6BFFED93CB07}"/>
              </a:ext>
            </a:extLst>
          </p:cNvPr>
          <p:cNvSpPr>
            <a:spLocks noGrp="1"/>
          </p:cNvSpPr>
          <p:nvPr>
            <p:ph type="body" sz="quarter" idx="81"/>
          </p:nvPr>
        </p:nvSpPr>
        <p:spPr/>
        <p:txBody>
          <a:bodyPr/>
          <a:lstStyle/>
          <a:p>
            <a:endParaRPr lang="de-DE"/>
          </a:p>
        </p:txBody>
      </p:sp>
      <p:sp>
        <p:nvSpPr>
          <p:cNvPr id="34" name="Textplatzhalter 33">
            <a:extLst>
              <a:ext uri="{FF2B5EF4-FFF2-40B4-BE49-F238E27FC236}">
                <a16:creationId xmlns:a16="http://schemas.microsoft.com/office/drawing/2014/main" id="{D2B5048A-7011-841B-D093-7E9BB2636516}"/>
              </a:ext>
            </a:extLst>
          </p:cNvPr>
          <p:cNvSpPr>
            <a:spLocks noGrp="1"/>
          </p:cNvSpPr>
          <p:nvPr>
            <p:ph type="body" sz="quarter" idx="82"/>
          </p:nvPr>
        </p:nvSpPr>
        <p:spPr/>
        <p:txBody>
          <a:bodyPr/>
          <a:lstStyle/>
          <a:p>
            <a:endParaRPr lang="de-DE"/>
          </a:p>
        </p:txBody>
      </p:sp>
      <p:sp>
        <p:nvSpPr>
          <p:cNvPr id="35" name="Textplatzhalter 34">
            <a:extLst>
              <a:ext uri="{FF2B5EF4-FFF2-40B4-BE49-F238E27FC236}">
                <a16:creationId xmlns:a16="http://schemas.microsoft.com/office/drawing/2014/main" id="{BEEC07B3-25AF-31DB-C512-E1835858AE95}"/>
              </a:ext>
            </a:extLst>
          </p:cNvPr>
          <p:cNvSpPr>
            <a:spLocks noGrp="1"/>
          </p:cNvSpPr>
          <p:nvPr>
            <p:ph type="body" sz="quarter" idx="83"/>
          </p:nvPr>
        </p:nvSpPr>
        <p:spPr/>
        <p:txBody>
          <a:bodyPr/>
          <a:lstStyle/>
          <a:p>
            <a:endParaRPr lang="de-DE"/>
          </a:p>
        </p:txBody>
      </p:sp>
      <p:sp>
        <p:nvSpPr>
          <p:cNvPr id="36" name="Textplatzhalter 35">
            <a:extLst>
              <a:ext uri="{FF2B5EF4-FFF2-40B4-BE49-F238E27FC236}">
                <a16:creationId xmlns:a16="http://schemas.microsoft.com/office/drawing/2014/main" id="{C7D226A5-AE28-FF95-746D-FB5B9708FF5E}"/>
              </a:ext>
            </a:extLst>
          </p:cNvPr>
          <p:cNvSpPr>
            <a:spLocks noGrp="1"/>
          </p:cNvSpPr>
          <p:nvPr>
            <p:ph type="body" sz="quarter" idx="84"/>
          </p:nvPr>
        </p:nvSpPr>
        <p:spPr/>
        <p:txBody>
          <a:bodyPr/>
          <a:lstStyle/>
          <a:p>
            <a:endParaRPr lang="de-DE"/>
          </a:p>
        </p:txBody>
      </p:sp>
      <p:sp>
        <p:nvSpPr>
          <p:cNvPr id="37" name="Textplatzhalter 36">
            <a:extLst>
              <a:ext uri="{FF2B5EF4-FFF2-40B4-BE49-F238E27FC236}">
                <a16:creationId xmlns:a16="http://schemas.microsoft.com/office/drawing/2014/main" id="{B2794DCF-C76C-7F9E-6410-63AABEE5EBF0}"/>
              </a:ext>
            </a:extLst>
          </p:cNvPr>
          <p:cNvSpPr>
            <a:spLocks noGrp="1"/>
          </p:cNvSpPr>
          <p:nvPr>
            <p:ph type="body" sz="quarter" idx="85"/>
          </p:nvPr>
        </p:nvSpPr>
        <p:spPr/>
        <p:txBody>
          <a:bodyPr/>
          <a:lstStyle/>
          <a:p>
            <a:endParaRPr lang="de-DE"/>
          </a:p>
        </p:txBody>
      </p:sp>
      <p:sp>
        <p:nvSpPr>
          <p:cNvPr id="38" name="Textplatzhalter 37">
            <a:extLst>
              <a:ext uri="{FF2B5EF4-FFF2-40B4-BE49-F238E27FC236}">
                <a16:creationId xmlns:a16="http://schemas.microsoft.com/office/drawing/2014/main" id="{F978CD44-28EB-601E-3CC5-947523364A04}"/>
              </a:ext>
            </a:extLst>
          </p:cNvPr>
          <p:cNvSpPr>
            <a:spLocks noGrp="1"/>
          </p:cNvSpPr>
          <p:nvPr>
            <p:ph type="body" sz="quarter" idx="86"/>
          </p:nvPr>
        </p:nvSpPr>
        <p:spPr/>
        <p:txBody>
          <a:bodyPr/>
          <a:lstStyle/>
          <a:p>
            <a:endParaRPr lang="de-DE"/>
          </a:p>
        </p:txBody>
      </p:sp>
      <p:sp>
        <p:nvSpPr>
          <p:cNvPr id="39" name="Textplatzhalter 38">
            <a:extLst>
              <a:ext uri="{FF2B5EF4-FFF2-40B4-BE49-F238E27FC236}">
                <a16:creationId xmlns:a16="http://schemas.microsoft.com/office/drawing/2014/main" id="{68CEBB3F-AA9E-7ED8-7C84-AC384D3D5236}"/>
              </a:ext>
            </a:extLst>
          </p:cNvPr>
          <p:cNvSpPr>
            <a:spLocks noGrp="1"/>
          </p:cNvSpPr>
          <p:nvPr>
            <p:ph type="body" sz="quarter" idx="87"/>
          </p:nvPr>
        </p:nvSpPr>
        <p:spPr/>
        <p:txBody>
          <a:bodyPr/>
          <a:lstStyle/>
          <a:p>
            <a:endParaRPr lang="de-DE"/>
          </a:p>
        </p:txBody>
      </p:sp>
      <p:sp>
        <p:nvSpPr>
          <p:cNvPr id="40" name="Textplatzhalter 39">
            <a:extLst>
              <a:ext uri="{FF2B5EF4-FFF2-40B4-BE49-F238E27FC236}">
                <a16:creationId xmlns:a16="http://schemas.microsoft.com/office/drawing/2014/main" id="{792F5E64-AE74-BA92-C330-0E57F983E505}"/>
              </a:ext>
            </a:extLst>
          </p:cNvPr>
          <p:cNvSpPr>
            <a:spLocks noGrp="1"/>
          </p:cNvSpPr>
          <p:nvPr>
            <p:ph type="body" sz="quarter" idx="88"/>
          </p:nvPr>
        </p:nvSpPr>
        <p:spPr/>
        <p:txBody>
          <a:bodyPr/>
          <a:lstStyle/>
          <a:p>
            <a:endParaRPr lang="de-DE"/>
          </a:p>
        </p:txBody>
      </p:sp>
      <p:sp>
        <p:nvSpPr>
          <p:cNvPr id="41" name="Textplatzhalter 40">
            <a:extLst>
              <a:ext uri="{FF2B5EF4-FFF2-40B4-BE49-F238E27FC236}">
                <a16:creationId xmlns:a16="http://schemas.microsoft.com/office/drawing/2014/main" id="{EC748F47-925F-2E2C-0A62-CD3A5476476A}"/>
              </a:ext>
            </a:extLst>
          </p:cNvPr>
          <p:cNvSpPr>
            <a:spLocks noGrp="1"/>
          </p:cNvSpPr>
          <p:nvPr>
            <p:ph type="body" sz="quarter" idx="89"/>
          </p:nvPr>
        </p:nvSpPr>
        <p:spPr/>
        <p:txBody>
          <a:bodyPr/>
          <a:lstStyle/>
          <a:p>
            <a:endParaRPr lang="de-DE"/>
          </a:p>
        </p:txBody>
      </p:sp>
      <p:sp>
        <p:nvSpPr>
          <p:cNvPr id="42" name="Textplatzhalter 41">
            <a:extLst>
              <a:ext uri="{FF2B5EF4-FFF2-40B4-BE49-F238E27FC236}">
                <a16:creationId xmlns:a16="http://schemas.microsoft.com/office/drawing/2014/main" id="{8555A08A-74D1-F32F-0C72-02FB27605C77}"/>
              </a:ext>
            </a:extLst>
          </p:cNvPr>
          <p:cNvSpPr>
            <a:spLocks noGrp="1"/>
          </p:cNvSpPr>
          <p:nvPr>
            <p:ph type="body" sz="quarter" idx="90"/>
          </p:nvPr>
        </p:nvSpPr>
        <p:spPr/>
        <p:txBody>
          <a:bodyPr/>
          <a:lstStyle/>
          <a:p>
            <a:endParaRPr lang="de-DE"/>
          </a:p>
        </p:txBody>
      </p:sp>
      <p:sp>
        <p:nvSpPr>
          <p:cNvPr id="43" name="Textplatzhalter 42">
            <a:extLst>
              <a:ext uri="{FF2B5EF4-FFF2-40B4-BE49-F238E27FC236}">
                <a16:creationId xmlns:a16="http://schemas.microsoft.com/office/drawing/2014/main" id="{EB5D74DB-E963-B5B4-23E5-1A37D1AA33F6}"/>
              </a:ext>
            </a:extLst>
          </p:cNvPr>
          <p:cNvSpPr>
            <a:spLocks noGrp="1"/>
          </p:cNvSpPr>
          <p:nvPr>
            <p:ph type="body" sz="quarter" idx="91"/>
          </p:nvPr>
        </p:nvSpPr>
        <p:spPr/>
        <p:txBody>
          <a:bodyPr/>
          <a:lstStyle/>
          <a:p>
            <a:endParaRPr lang="de-DE"/>
          </a:p>
        </p:txBody>
      </p:sp>
    </p:spTree>
    <p:extLst>
      <p:ext uri="{BB962C8B-B14F-4D97-AF65-F5344CB8AC3E}">
        <p14:creationId xmlns:p14="http://schemas.microsoft.com/office/powerpoint/2010/main" val="3659119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C2D8A87-15E6-4E48-3F84-57EA5B6EC67C}"/>
              </a:ext>
            </a:extLst>
          </p:cNvPr>
          <p:cNvSpPr>
            <a:spLocks noGrp="1"/>
          </p:cNvSpPr>
          <p:nvPr>
            <p:ph type="body" sz="quarter" idx="12"/>
          </p:nvPr>
        </p:nvSpPr>
        <p:spPr/>
        <p:txBody>
          <a:bodyPr/>
          <a:lstStyle/>
          <a:p>
            <a:endParaRPr lang="en-DE"/>
          </a:p>
        </p:txBody>
      </p:sp>
    </p:spTree>
    <p:extLst>
      <p:ext uri="{BB962C8B-B14F-4D97-AF65-F5344CB8AC3E}">
        <p14:creationId xmlns:p14="http://schemas.microsoft.com/office/powerpoint/2010/main" val="35174091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1E8C30C-A579-27F6-405A-2C1D5F536439}"/>
              </a:ext>
            </a:extLst>
          </p:cNvPr>
          <p:cNvSpPr>
            <a:spLocks noGrp="1"/>
          </p:cNvSpPr>
          <p:nvPr>
            <p:ph type="body" sz="quarter" idx="12"/>
          </p:nvPr>
        </p:nvSpPr>
        <p:spPr/>
        <p:txBody>
          <a:bodyPr/>
          <a:lstStyle/>
          <a:p>
            <a:endParaRPr lang="en-DE"/>
          </a:p>
        </p:txBody>
      </p:sp>
      <p:sp>
        <p:nvSpPr>
          <p:cNvPr id="3" name="Text Placeholder 2">
            <a:extLst>
              <a:ext uri="{FF2B5EF4-FFF2-40B4-BE49-F238E27FC236}">
                <a16:creationId xmlns:a16="http://schemas.microsoft.com/office/drawing/2014/main" id="{B6D44D2F-A53F-5A44-9B42-B908C0CCE636}"/>
              </a:ext>
            </a:extLst>
          </p:cNvPr>
          <p:cNvSpPr>
            <a:spLocks noGrp="1"/>
          </p:cNvSpPr>
          <p:nvPr>
            <p:ph type="body" sz="quarter" idx="13"/>
          </p:nvPr>
        </p:nvSpPr>
        <p:spPr/>
        <p:txBody>
          <a:bodyPr/>
          <a:lstStyle/>
          <a:p>
            <a:endParaRPr lang="en-DE"/>
          </a:p>
        </p:txBody>
      </p:sp>
    </p:spTree>
    <p:extLst>
      <p:ext uri="{BB962C8B-B14F-4D97-AF65-F5344CB8AC3E}">
        <p14:creationId xmlns:p14="http://schemas.microsoft.com/office/powerpoint/2010/main" val="6853117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B36A012-9424-E49C-168B-C5F6F814B85F}"/>
              </a:ext>
            </a:extLst>
          </p:cNvPr>
          <p:cNvSpPr>
            <a:spLocks noGrp="1"/>
          </p:cNvSpPr>
          <p:nvPr>
            <p:ph type="body" sz="quarter" idx="12"/>
          </p:nvPr>
        </p:nvSpPr>
        <p:spPr/>
        <p:txBody>
          <a:bodyPr/>
          <a:lstStyle/>
          <a:p>
            <a:endParaRPr lang="en-DE"/>
          </a:p>
        </p:txBody>
      </p:sp>
    </p:spTree>
    <p:extLst>
      <p:ext uri="{BB962C8B-B14F-4D97-AF65-F5344CB8AC3E}">
        <p14:creationId xmlns:p14="http://schemas.microsoft.com/office/powerpoint/2010/main" val="31913526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5781512-EE43-B884-27A4-B941F353E4B5}"/>
              </a:ext>
            </a:extLst>
          </p:cNvPr>
          <p:cNvSpPr>
            <a:spLocks noGrp="1"/>
          </p:cNvSpPr>
          <p:nvPr>
            <p:ph type="body" sz="quarter" idx="12"/>
          </p:nvPr>
        </p:nvSpPr>
        <p:spPr/>
        <p:txBody>
          <a:bodyPr/>
          <a:lstStyle/>
          <a:p>
            <a:endParaRPr lang="en-DE"/>
          </a:p>
        </p:txBody>
      </p:sp>
      <p:sp>
        <p:nvSpPr>
          <p:cNvPr id="3" name="Text Placeholder 2">
            <a:extLst>
              <a:ext uri="{FF2B5EF4-FFF2-40B4-BE49-F238E27FC236}">
                <a16:creationId xmlns:a16="http://schemas.microsoft.com/office/drawing/2014/main" id="{768BB495-78D1-EE46-6F56-5884DE50C3F3}"/>
              </a:ext>
            </a:extLst>
          </p:cNvPr>
          <p:cNvSpPr>
            <a:spLocks noGrp="1"/>
          </p:cNvSpPr>
          <p:nvPr>
            <p:ph type="body" sz="quarter" idx="13"/>
          </p:nvPr>
        </p:nvSpPr>
        <p:spPr/>
        <p:txBody>
          <a:bodyPr/>
          <a:lstStyle/>
          <a:p>
            <a:endParaRPr lang="en-DE"/>
          </a:p>
        </p:txBody>
      </p:sp>
    </p:spTree>
    <p:extLst>
      <p:ext uri="{BB962C8B-B14F-4D97-AF65-F5344CB8AC3E}">
        <p14:creationId xmlns:p14="http://schemas.microsoft.com/office/powerpoint/2010/main" val="9550266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4B34C0F1-D816-FFDA-6FC0-5B983AB6F359}"/>
              </a:ext>
            </a:extLst>
          </p:cNvPr>
          <p:cNvSpPr>
            <a:spLocks noGrp="1"/>
          </p:cNvSpPr>
          <p:nvPr>
            <p:ph type="body" sz="quarter" idx="12"/>
          </p:nvPr>
        </p:nvSpPr>
        <p:spPr/>
        <p:txBody>
          <a:bodyPr/>
          <a:lstStyle/>
          <a:p>
            <a:endParaRPr lang="en-DE"/>
          </a:p>
        </p:txBody>
      </p:sp>
      <p:sp>
        <p:nvSpPr>
          <p:cNvPr id="3" name="Rechteck 12">
            <a:extLst>
              <a:ext uri="{FF2B5EF4-FFF2-40B4-BE49-F238E27FC236}">
                <a16:creationId xmlns:a16="http://schemas.microsoft.com/office/drawing/2014/main" id="{0EADA1D6-FE76-A05A-9DF1-766041569C86}"/>
              </a:ext>
            </a:extLst>
          </p:cNvPr>
          <p:cNvSpPr/>
          <p:nvPr/>
        </p:nvSpPr>
        <p:spPr>
          <a:xfrm>
            <a:off x="2053072" y="428565"/>
            <a:ext cx="4290968" cy="954107"/>
          </a:xfrm>
          <a:prstGeom prst="rect">
            <a:avLst/>
          </a:prstGeom>
        </p:spPr>
        <p:txBody>
          <a:bodyPr wrap="square">
            <a:spAutoFit/>
          </a:bodyPr>
          <a:lstStyle/>
          <a:p>
            <a:pPr lvl="0">
              <a:defRPr/>
            </a:pPr>
            <a:r>
              <a:rPr lang="en-US" sz="1600" b="1" noProof="0">
                <a:solidFill>
                  <a:schemeClr val="tx1">
                    <a:lumMod val="75000"/>
                    <a:lumOff val="25000"/>
                  </a:schemeClr>
                </a:solidFill>
                <a:latin typeface="Segoe UI" panose="020B0502040204020203" pitchFamily="34" charset="0"/>
                <a:cs typeface="Segoe UI" panose="020B0502040204020203" pitchFamily="34" charset="0"/>
              </a:rPr>
              <a:t>ZUSÄTZLICHE FOLIE</a:t>
            </a:r>
          </a:p>
          <a:p>
            <a:pPr lvl="0">
              <a:defRPr/>
            </a:pPr>
            <a:endParaRPr lang="en-US" sz="1600" b="1" noProof="0">
              <a:solidFill>
                <a:schemeClr val="tx1">
                  <a:lumMod val="75000"/>
                  <a:lumOff val="25000"/>
                </a:schemeClr>
              </a:solidFill>
              <a:latin typeface="Segoe UI" panose="020B0502040204020203" pitchFamily="34" charset="0"/>
              <a:cs typeface="Segoe UI" panose="020B0502040204020203" pitchFamily="34" charset="0"/>
            </a:endParaRPr>
          </a:p>
          <a:p>
            <a:pPr lvl="0">
              <a:defRPr/>
            </a:pPr>
            <a:r>
              <a:rPr lang="de-DE" sz="1200" noProof="0">
                <a:solidFill>
                  <a:schemeClr val="tx1">
                    <a:lumMod val="75000"/>
                    <a:lumOff val="25000"/>
                  </a:schemeClr>
                </a:solidFill>
                <a:latin typeface="Segoe UI" panose="020B0502040204020203" pitchFamily="34" charset="0"/>
                <a:cs typeface="Segoe UI" panose="020B0502040204020203" pitchFamily="34" charset="0"/>
              </a:rPr>
              <a:t>Kopiert diese Folie wenn ihr mehr Platz für eure Lösung braucht</a:t>
            </a:r>
            <a:endParaRPr lang="en-US" sz="1400" b="0" noProof="0">
              <a:solidFill>
                <a:schemeClr val="tx1">
                  <a:lumMod val="75000"/>
                  <a:lumOff val="25000"/>
                </a:schemeClr>
              </a:solidFill>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186331631"/>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797B669D26C8494CA7785679D8B2A5ED" ma:contentTypeVersion="16" ma:contentTypeDescription="Ein neues Dokument erstellen." ma:contentTypeScope="" ma:versionID="25d0f318b0c316f82f2b7879fb6c268c">
  <xsd:schema xmlns:xsd="http://www.w3.org/2001/XMLSchema" xmlns:xs="http://www.w3.org/2001/XMLSchema" xmlns:p="http://schemas.microsoft.com/office/2006/metadata/properties" xmlns:ns2="be24c730-79ca-4eb5-9fee-26c6c4fc7260" xmlns:ns3="a13041a0-5882-43a7-a09d-61ebda83141c" targetNamespace="http://schemas.microsoft.com/office/2006/metadata/properties" ma:root="true" ma:fieldsID="db192669cd4a8d1edcb709d00fa784f2" ns2:_="" ns3:_="">
    <xsd:import namespace="be24c730-79ca-4eb5-9fee-26c6c4fc7260"/>
    <xsd:import namespace="a13041a0-5882-43a7-a09d-61ebda83141c"/>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e24c730-79ca-4eb5-9fee-26c6c4fc726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Location" ma:index="16" nillable="true" ma:displayName="Location" ma:internalName="MediaServiceLocatio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Bildmarkierungen" ma:readOnly="false" ma:fieldId="{5cf76f15-5ced-4ddc-b409-7134ff3c332f}" ma:taxonomyMulti="true" ma:sspId="c56bdf71-ead2-455e-8a3d-9a7b55f90f74"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a13041a0-5882-43a7-a09d-61ebda83141c" elementFormDefault="qualified">
    <xsd:import namespace="http://schemas.microsoft.com/office/2006/documentManagement/types"/>
    <xsd:import namespace="http://schemas.microsoft.com/office/infopath/2007/PartnerControls"/>
    <xsd:element name="SharedWithUsers" ma:index="17"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Freigegeben für - Details" ma:internalName="SharedWithDetails" ma:readOnly="true">
      <xsd:simpleType>
        <xsd:restriction base="dms:Note">
          <xsd:maxLength value="255"/>
        </xsd:restriction>
      </xsd:simpleType>
    </xsd:element>
    <xsd:element name="TaxCatchAll" ma:index="22" nillable="true" ma:displayName="Taxonomy Catch All Column" ma:hidden="true" ma:list="{43b3b244-d6cb-45b8-9931-972cee7efd17}" ma:internalName="TaxCatchAll" ma:showField="CatchAllData" ma:web="a13041a0-5882-43a7-a09d-61ebda83141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be24c730-79ca-4eb5-9fee-26c6c4fc7260">
      <Terms xmlns="http://schemas.microsoft.com/office/infopath/2007/PartnerControls"/>
    </lcf76f155ced4ddcb4097134ff3c332f>
    <TaxCatchAll xmlns="a13041a0-5882-43a7-a09d-61ebda83141c"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8675D30-61D9-4F7B-ADEC-58C2F0DDB6C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e24c730-79ca-4eb5-9fee-26c6c4fc7260"/>
    <ds:schemaRef ds:uri="a13041a0-5882-43a7-a09d-61ebda83141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69587F1-CD90-4A2A-AA03-4A2469380955}">
  <ds:schemaRefs>
    <ds:schemaRef ds:uri="http://www.w3.org/XML/1998/namespace"/>
    <ds:schemaRef ds:uri="http://purl.org/dc/elements/1.1/"/>
    <ds:schemaRef ds:uri="http://schemas.microsoft.com/office/2006/metadata/properties"/>
    <ds:schemaRef ds:uri="http://schemas.microsoft.com/office/2006/documentManagement/types"/>
    <ds:schemaRef ds:uri="http://purl.org/dc/terms/"/>
    <ds:schemaRef ds:uri="be24c730-79ca-4eb5-9fee-26c6c4fc7260"/>
    <ds:schemaRef ds:uri="http://schemas.microsoft.com/office/infopath/2007/PartnerControls"/>
    <ds:schemaRef ds:uri="http://schemas.openxmlformats.org/package/2006/metadata/core-properties"/>
    <ds:schemaRef ds:uri="a13041a0-5882-43a7-a09d-61ebda83141c"/>
    <ds:schemaRef ds:uri="http://purl.org/dc/dcmitype/"/>
  </ds:schemaRefs>
</ds:datastoreItem>
</file>

<file path=customXml/itemProps3.xml><?xml version="1.0" encoding="utf-8"?>
<ds:datastoreItem xmlns:ds="http://schemas.openxmlformats.org/officeDocument/2006/customXml" ds:itemID="{0790EF64-CF4A-46C1-B9EF-FA443A618A2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13</Words>
  <Application>Microsoft Macintosh PowerPoint</Application>
  <PresentationFormat>On-screen Show (4:3)</PresentationFormat>
  <Paragraphs>3</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Segoe UI</vt:lpstr>
      <vt:lpstr>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Robin Rhiel</dc:creator>
  <cp:lastModifiedBy>Josephine Hoffheinz</cp:lastModifiedBy>
  <cp:revision>1</cp:revision>
  <dcterms:created xsi:type="dcterms:W3CDTF">2020-07-08T12:31:02Z</dcterms:created>
  <dcterms:modified xsi:type="dcterms:W3CDTF">2023-04-13T17:28:24Z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0x010100797B669D26C8494CA7785679D8B2A5ED</vt:lpwstr>
  </property>
  <property fmtid="{D5CDD505-2E9C-101B-9397-08002B2CF9AE}" pid="3" name="MediaServiceImageTags">
    <vt:lpwstr/>
  </property>
</Properties>
</file>