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71" r:id="rId5"/>
    <p:sldMasterId id="2147483858" r:id="rId6"/>
  </p:sldMasterIdLst>
  <p:notesMasterIdLst>
    <p:notesMasterId r:id="rId14"/>
  </p:notesMasterIdLst>
  <p:handoutMasterIdLst>
    <p:handoutMasterId r:id="rId15"/>
  </p:handoutMasterIdLst>
  <p:sldIdLst>
    <p:sldId id="294" r:id="rId7"/>
    <p:sldId id="301" r:id="rId8"/>
    <p:sldId id="296" r:id="rId9"/>
    <p:sldId id="297" r:id="rId10"/>
    <p:sldId id="303" r:id="rId11"/>
    <p:sldId id="300" r:id="rId12"/>
    <p:sldId id="299"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 id="{65D8A8FA-79AF-5787-AB57-AF145ECF8B18}" name="Lidia Welldeabzghi" initials="LW" userId="S::lidia.welldeabzghi@ekipa.de::6657851c-35d9-4326-b5bf-045b30d4ae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97A"/>
    <a:srgbClr val="001751"/>
    <a:srgbClr val="005284"/>
    <a:srgbClr val="B97F8F"/>
    <a:srgbClr val="4F4F4F"/>
    <a:srgbClr val="017CC1"/>
    <a:srgbClr val="000000"/>
    <a:srgbClr val="F49A23"/>
    <a:srgbClr val="F2F2F2"/>
    <a:srgbClr val="F79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7CAD7-B46F-4C35-A4F8-A047A5EC516E}" v="2" dt="2023-09-14T09:45:06.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3399" autoAdjust="0"/>
    <p:restoredTop sz="94660"/>
  </p:normalViewPr>
  <p:slideViewPr>
    <p:cSldViewPr snapToGrid="0">
      <p:cViewPr varScale="1">
        <p:scale>
          <a:sx n="63" d="100"/>
          <a:sy n="63" d="100"/>
        </p:scale>
        <p:origin x="1838" y="77"/>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480" y="41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F807985C-63E4-4851-975D-33AA5F5852A8}"/>
    <pc:docChg chg="undo custSel addSld delSld modSld modMainMaster">
      <pc:chgData name="Lidia Welldeabzghi" userId="6657851c-35d9-4326-b5bf-045b30d4ae05" providerId="ADAL" clId="{F807985C-63E4-4851-975D-33AA5F5852A8}" dt="2023-09-06T06:22:44.471" v="377" actId="478"/>
      <pc:docMkLst>
        <pc:docMk/>
      </pc:docMkLst>
      <pc:sldChg chg="del">
        <pc:chgData name="Lidia Welldeabzghi" userId="6657851c-35d9-4326-b5bf-045b30d4ae05" providerId="ADAL" clId="{F807985C-63E4-4851-975D-33AA5F5852A8}" dt="2023-09-05T11:26:00.181" v="0" actId="47"/>
        <pc:sldMkLst>
          <pc:docMk/>
          <pc:sldMk cId="4222326327" sldId="295"/>
        </pc:sldMkLst>
      </pc:sldChg>
      <pc:sldChg chg="addSp delSp modSp mod">
        <pc:chgData name="Lidia Welldeabzghi" userId="6657851c-35d9-4326-b5bf-045b30d4ae05" providerId="ADAL" clId="{F807985C-63E4-4851-975D-33AA5F5852A8}" dt="2023-09-05T14:25:06.409" v="341" actId="14100"/>
        <pc:sldMkLst>
          <pc:docMk/>
          <pc:sldMk cId="3715310509" sldId="299"/>
        </pc:sldMkLst>
        <pc:spChg chg="add del mod">
          <ac:chgData name="Lidia Welldeabzghi" userId="6657851c-35d9-4326-b5bf-045b30d4ae05" providerId="ADAL" clId="{F807985C-63E4-4851-975D-33AA5F5852A8}" dt="2023-09-05T14:25:06.409" v="341" actId="14100"/>
          <ac:spMkLst>
            <pc:docMk/>
            <pc:sldMk cId="3715310509" sldId="299"/>
            <ac:spMk id="2" creationId="{112A91EE-A4A8-848F-25B9-C48E57363115}"/>
          </ac:spMkLst>
        </pc:spChg>
      </pc:sldChg>
      <pc:sldChg chg="modSp mod">
        <pc:chgData name="Lidia Welldeabzghi" userId="6657851c-35d9-4326-b5bf-045b30d4ae05" providerId="ADAL" clId="{F807985C-63E4-4851-975D-33AA5F5852A8}" dt="2023-09-05T14:24:42.361" v="335" actId="14100"/>
        <pc:sldMkLst>
          <pc:docMk/>
          <pc:sldMk cId="3272724100" sldId="301"/>
        </pc:sldMkLst>
        <pc:spChg chg="mod">
          <ac:chgData name="Lidia Welldeabzghi" userId="6657851c-35d9-4326-b5bf-045b30d4ae05" providerId="ADAL" clId="{F807985C-63E4-4851-975D-33AA5F5852A8}" dt="2023-09-05T14:24:42.361" v="335" actId="14100"/>
          <ac:spMkLst>
            <pc:docMk/>
            <pc:sldMk cId="3272724100" sldId="301"/>
            <ac:spMk id="2" creationId="{8F971B16-CB34-D113-7EB8-7680F24B2D09}"/>
          </ac:spMkLst>
        </pc:spChg>
      </pc:sldChg>
      <pc:sldChg chg="delSp modSp del mod">
        <pc:chgData name="Lidia Welldeabzghi" userId="6657851c-35d9-4326-b5bf-045b30d4ae05" providerId="ADAL" clId="{F807985C-63E4-4851-975D-33AA5F5852A8}" dt="2023-09-06T06:19:27.527" v="370" actId="2696"/>
        <pc:sldMkLst>
          <pc:docMk/>
          <pc:sldMk cId="1477986185" sldId="302"/>
        </pc:sldMkLst>
        <pc:spChg chg="mod">
          <ac:chgData name="Lidia Welldeabzghi" userId="6657851c-35d9-4326-b5bf-045b30d4ae05" providerId="ADAL" clId="{F807985C-63E4-4851-975D-33AA5F5852A8}" dt="2023-09-06T06:19:09.068" v="368" actId="1076"/>
          <ac:spMkLst>
            <pc:docMk/>
            <pc:sldMk cId="1477986185" sldId="302"/>
            <ac:spMk id="2" creationId="{DE5E7328-4921-4348-48B6-7EB71D6FC00B}"/>
          </ac:spMkLst>
        </pc:spChg>
        <pc:spChg chg="del">
          <ac:chgData name="Lidia Welldeabzghi" userId="6657851c-35d9-4326-b5bf-045b30d4ae05" providerId="ADAL" clId="{F807985C-63E4-4851-975D-33AA5F5852A8}" dt="2023-09-05T14:24:51.810" v="337" actId="478"/>
          <ac:spMkLst>
            <pc:docMk/>
            <pc:sldMk cId="1477986185" sldId="302"/>
            <ac:spMk id="3" creationId="{559D3BCD-F9B1-559C-FB33-AFECD8B67687}"/>
          </ac:spMkLst>
        </pc:spChg>
      </pc:sldChg>
      <pc:sldChg chg="delSp del mod">
        <pc:chgData name="Lidia Welldeabzghi" userId="6657851c-35d9-4326-b5bf-045b30d4ae05" providerId="ADAL" clId="{F807985C-63E4-4851-975D-33AA5F5852A8}" dt="2023-09-06T06:10:56.956" v="366" actId="47"/>
        <pc:sldMkLst>
          <pc:docMk/>
          <pc:sldMk cId="1943053436" sldId="303"/>
        </pc:sldMkLst>
        <pc:spChg chg="del">
          <ac:chgData name="Lidia Welldeabzghi" userId="6657851c-35d9-4326-b5bf-045b30d4ae05" providerId="ADAL" clId="{F807985C-63E4-4851-975D-33AA5F5852A8}" dt="2023-09-05T14:24:49.191" v="336" actId="478"/>
          <ac:spMkLst>
            <pc:docMk/>
            <pc:sldMk cId="1943053436" sldId="303"/>
            <ac:spMk id="3" creationId="{F9E4CB99-B9B2-8F2B-19D7-BD6EF9CCE25A}"/>
          </ac:spMkLst>
        </pc:spChg>
      </pc:sldChg>
      <pc:sldChg chg="new">
        <pc:chgData name="Lidia Welldeabzghi" userId="6657851c-35d9-4326-b5bf-045b30d4ae05" providerId="ADAL" clId="{F807985C-63E4-4851-975D-33AA5F5852A8}" dt="2023-09-06T06:19:22.671" v="369" actId="680"/>
        <pc:sldMkLst>
          <pc:docMk/>
          <pc:sldMk cId="2752855925" sldId="303"/>
        </pc:sldMkLst>
      </pc:sldChg>
      <pc:sldMasterChg chg="delSldLayout modSldLayout">
        <pc:chgData name="Lidia Welldeabzghi" userId="6657851c-35d9-4326-b5bf-045b30d4ae05" providerId="ADAL" clId="{F807985C-63E4-4851-975D-33AA5F5852A8}" dt="2023-09-06T06:22:44.471" v="377" actId="478"/>
        <pc:sldMasterMkLst>
          <pc:docMk/>
          <pc:sldMasterMk cId="3571240666" sldId="2147483730"/>
        </pc:sldMasterMkLst>
        <pc:sldLayoutChg chg="delSp modSp mod">
          <pc:chgData name="Lidia Welldeabzghi" userId="6657851c-35d9-4326-b5bf-045b30d4ae05" providerId="ADAL" clId="{F807985C-63E4-4851-975D-33AA5F5852A8}" dt="2023-09-05T12:17:01.156" v="326" actId="14100"/>
          <pc:sldLayoutMkLst>
            <pc:docMk/>
            <pc:sldMasterMk cId="3571240666" sldId="2147483730"/>
            <pc:sldLayoutMk cId="931680250" sldId="2147483759"/>
          </pc:sldLayoutMkLst>
          <pc:spChg chg="del mod">
            <ac:chgData name="Lidia Welldeabzghi" userId="6657851c-35d9-4326-b5bf-045b30d4ae05" providerId="ADAL" clId="{F807985C-63E4-4851-975D-33AA5F5852A8}" dt="2023-09-05T12:16:45.258" v="323" actId="478"/>
            <ac:spMkLst>
              <pc:docMk/>
              <pc:sldMasterMk cId="3571240666" sldId="2147483730"/>
              <pc:sldLayoutMk cId="931680250" sldId="2147483759"/>
              <ac:spMk id="8" creationId="{6BA3C8C5-A0A2-428F-988A-5BC25CC52955}"/>
            </ac:spMkLst>
          </pc:spChg>
          <pc:spChg chg="mod">
            <ac:chgData name="Lidia Welldeabzghi" userId="6657851c-35d9-4326-b5bf-045b30d4ae05" providerId="ADAL" clId="{F807985C-63E4-4851-975D-33AA5F5852A8}" dt="2023-09-05T12:17:01.156" v="326" actId="14100"/>
            <ac:spMkLst>
              <pc:docMk/>
              <pc:sldMasterMk cId="3571240666" sldId="2147483730"/>
              <pc:sldLayoutMk cId="931680250" sldId="2147483759"/>
              <ac:spMk id="10" creationId="{90EBAD93-E633-40B7-8565-088C474E440A}"/>
            </ac:spMkLst>
          </pc:spChg>
          <pc:spChg chg="mod">
            <ac:chgData name="Lidia Welldeabzghi" userId="6657851c-35d9-4326-b5bf-045b30d4ae05" providerId="ADAL" clId="{F807985C-63E4-4851-975D-33AA5F5852A8}" dt="2023-09-05T12:16:54.432" v="325" actId="20577"/>
            <ac:spMkLst>
              <pc:docMk/>
              <pc:sldMasterMk cId="3571240666" sldId="2147483730"/>
              <pc:sldLayoutMk cId="931680250" sldId="2147483759"/>
              <ac:spMk id="13" creationId="{9F239F00-7B1E-4DEC-AA92-A70B4E9F6EAC}"/>
            </ac:spMkLst>
          </pc:spChg>
        </pc:sldLayoutChg>
        <pc:sldLayoutChg chg="addSp delSp modSp mod">
          <pc:chgData name="Lidia Welldeabzghi" userId="6657851c-35d9-4326-b5bf-045b30d4ae05" providerId="ADAL" clId="{F807985C-63E4-4851-975D-33AA5F5852A8}" dt="2023-09-06T06:22:44.471" v="377" actId="478"/>
          <pc:sldLayoutMkLst>
            <pc:docMk/>
            <pc:sldMasterMk cId="3571240666" sldId="2147483730"/>
            <pc:sldLayoutMk cId="3494712236" sldId="2147483760"/>
          </pc:sldLayoutMkLst>
          <pc:spChg chg="mod">
            <ac:chgData name="Lidia Welldeabzghi" userId="6657851c-35d9-4326-b5bf-045b30d4ae05" providerId="ADAL" clId="{F807985C-63E4-4851-975D-33AA5F5852A8}" dt="2023-09-05T12:00:40.927" v="184" actId="14100"/>
            <ac:spMkLst>
              <pc:docMk/>
              <pc:sldMasterMk cId="3571240666" sldId="2147483730"/>
              <pc:sldLayoutMk cId="3494712236" sldId="2147483760"/>
              <ac:spMk id="9" creationId="{A687FC9B-3C73-599B-BCD4-A017F6123032}"/>
            </ac:spMkLst>
          </pc:spChg>
          <pc:spChg chg="mod">
            <ac:chgData name="Lidia Welldeabzghi" userId="6657851c-35d9-4326-b5bf-045b30d4ae05" providerId="ADAL" clId="{F807985C-63E4-4851-975D-33AA5F5852A8}" dt="2023-09-05T12:00:35.918" v="183" actId="14100"/>
            <ac:spMkLst>
              <pc:docMk/>
              <pc:sldMasterMk cId="3571240666" sldId="2147483730"/>
              <pc:sldLayoutMk cId="3494712236" sldId="2147483760"/>
              <ac:spMk id="10" creationId="{90EBAD93-E633-40B7-8565-088C474E440A}"/>
            </ac:spMkLst>
          </pc:spChg>
          <pc:spChg chg="mod">
            <ac:chgData name="Lidia Welldeabzghi" userId="6657851c-35d9-4326-b5bf-045b30d4ae05" providerId="ADAL" clId="{F807985C-63E4-4851-975D-33AA5F5852A8}" dt="2023-09-05T12:00:26.999" v="181"/>
            <ac:spMkLst>
              <pc:docMk/>
              <pc:sldMasterMk cId="3571240666" sldId="2147483730"/>
              <pc:sldLayoutMk cId="3494712236" sldId="2147483760"/>
              <ac:spMk id="13" creationId="{9F239F00-7B1E-4DEC-AA92-A70B4E9F6EAC}"/>
            </ac:spMkLst>
          </pc:spChg>
          <pc:picChg chg="add del mod">
            <ac:chgData name="Lidia Welldeabzghi" userId="6657851c-35d9-4326-b5bf-045b30d4ae05" providerId="ADAL" clId="{F807985C-63E4-4851-975D-33AA5F5852A8}" dt="2023-09-06T06:22:44.471" v="377" actId="478"/>
            <ac:picMkLst>
              <pc:docMk/>
              <pc:sldMasterMk cId="3571240666" sldId="2147483730"/>
              <pc:sldLayoutMk cId="3494712236" sldId="2147483760"/>
              <ac:picMk id="7" creationId="{7F0C74C4-7C29-6114-AEF3-EFCB458A8D16}"/>
            </ac:picMkLst>
          </pc:picChg>
        </pc:sldLayoutChg>
        <pc:sldLayoutChg chg="delSp modSp mod">
          <pc:chgData name="Lidia Welldeabzghi" userId="6657851c-35d9-4326-b5bf-045b30d4ae05" providerId="ADAL" clId="{F807985C-63E4-4851-975D-33AA5F5852A8}" dt="2023-09-05T14:25:25.473" v="346" actId="14100"/>
          <pc:sldLayoutMkLst>
            <pc:docMk/>
            <pc:sldMasterMk cId="3571240666" sldId="2147483730"/>
            <pc:sldLayoutMk cId="1849521940" sldId="2147483765"/>
          </pc:sldLayoutMkLst>
          <pc:spChg chg="del">
            <ac:chgData name="Lidia Welldeabzghi" userId="6657851c-35d9-4326-b5bf-045b30d4ae05" providerId="ADAL" clId="{F807985C-63E4-4851-975D-33AA5F5852A8}" dt="2023-09-05T14:25:23.737" v="345" actId="478"/>
            <ac:spMkLst>
              <pc:docMk/>
              <pc:sldMasterMk cId="3571240666" sldId="2147483730"/>
              <pc:sldLayoutMk cId="1849521940" sldId="2147483765"/>
              <ac:spMk id="8" creationId="{6BA3C8C5-A0A2-428F-988A-5BC25CC52955}"/>
            </ac:spMkLst>
          </pc:spChg>
          <pc:spChg chg="mod">
            <ac:chgData name="Lidia Welldeabzghi" userId="6657851c-35d9-4326-b5bf-045b30d4ae05" providerId="ADAL" clId="{F807985C-63E4-4851-975D-33AA5F5852A8}" dt="2023-09-05T14:25:25.473" v="346" actId="14100"/>
            <ac:spMkLst>
              <pc:docMk/>
              <pc:sldMasterMk cId="3571240666" sldId="2147483730"/>
              <pc:sldLayoutMk cId="1849521940" sldId="2147483765"/>
              <ac:spMk id="10" creationId="{90EBAD93-E633-40B7-8565-088C474E440A}"/>
            </ac:spMkLst>
          </pc:spChg>
        </pc:sldLayoutChg>
        <pc:sldLayoutChg chg="delSp modSp mod">
          <pc:chgData name="Lidia Welldeabzghi" userId="6657851c-35d9-4326-b5bf-045b30d4ae05" providerId="ADAL" clId="{F807985C-63E4-4851-975D-33AA5F5852A8}" dt="2023-09-05T12:17:24.936" v="330" actId="207"/>
          <pc:sldLayoutMkLst>
            <pc:docMk/>
            <pc:sldMasterMk cId="3571240666" sldId="2147483730"/>
            <pc:sldLayoutMk cId="2373750251" sldId="2147483775"/>
          </pc:sldLayoutMkLst>
          <pc:spChg chg="del">
            <ac:chgData name="Lidia Welldeabzghi" userId="6657851c-35d9-4326-b5bf-045b30d4ae05" providerId="ADAL" clId="{F807985C-63E4-4851-975D-33AA5F5852A8}" dt="2023-09-05T12:17:08.886" v="328" actId="478"/>
            <ac:spMkLst>
              <pc:docMk/>
              <pc:sldMasterMk cId="3571240666" sldId="2147483730"/>
              <pc:sldLayoutMk cId="2373750251" sldId="2147483775"/>
              <ac:spMk id="8" creationId="{6BA3C8C5-A0A2-428F-988A-5BC25CC52955}"/>
            </ac:spMkLst>
          </pc:spChg>
          <pc:spChg chg="mod">
            <ac:chgData name="Lidia Welldeabzghi" userId="6657851c-35d9-4326-b5bf-045b30d4ae05" providerId="ADAL" clId="{F807985C-63E4-4851-975D-33AA5F5852A8}" dt="2023-09-05T12:17:10.956" v="329" actId="14100"/>
            <ac:spMkLst>
              <pc:docMk/>
              <pc:sldMasterMk cId="3571240666" sldId="2147483730"/>
              <pc:sldLayoutMk cId="2373750251" sldId="2147483775"/>
              <ac:spMk id="10" creationId="{90EBAD93-E633-40B7-8565-088C474E440A}"/>
            </ac:spMkLst>
          </pc:spChg>
          <pc:spChg chg="mod">
            <ac:chgData name="Lidia Welldeabzghi" userId="6657851c-35d9-4326-b5bf-045b30d4ae05" providerId="ADAL" clId="{F807985C-63E4-4851-975D-33AA5F5852A8}" dt="2023-09-05T12:17:24.936" v="330" actId="207"/>
            <ac:spMkLst>
              <pc:docMk/>
              <pc:sldMasterMk cId="3571240666" sldId="2147483730"/>
              <pc:sldLayoutMk cId="2373750251" sldId="2147483775"/>
              <ac:spMk id="13" creationId="{9F239F00-7B1E-4DEC-AA92-A70B4E9F6EAC}"/>
            </ac:spMkLst>
          </pc:spChg>
        </pc:sldLayoutChg>
        <pc:sldLayoutChg chg="addSp delSp modSp mod">
          <pc:chgData name="Lidia Welldeabzghi" userId="6657851c-35d9-4326-b5bf-045b30d4ae05" providerId="ADAL" clId="{F807985C-63E4-4851-975D-33AA5F5852A8}" dt="2023-09-06T06:22:35.609" v="375" actId="478"/>
          <pc:sldLayoutMkLst>
            <pc:docMk/>
            <pc:sldMasterMk cId="3571240666" sldId="2147483730"/>
            <pc:sldLayoutMk cId="3506226774" sldId="2147483828"/>
          </pc:sldLayoutMkLst>
          <pc:spChg chg="mod">
            <ac:chgData name="Lidia Welldeabzghi" userId="6657851c-35d9-4326-b5bf-045b30d4ae05" providerId="ADAL" clId="{F807985C-63E4-4851-975D-33AA5F5852A8}" dt="2023-09-05T12:17:57.370" v="332" actId="207"/>
            <ac:spMkLst>
              <pc:docMk/>
              <pc:sldMasterMk cId="3571240666" sldId="2147483730"/>
              <pc:sldLayoutMk cId="3506226774" sldId="2147483828"/>
              <ac:spMk id="4" creationId="{AE91345C-C5A3-3833-5DCD-72889AF0D7F3}"/>
            </ac:spMkLst>
          </pc:spChg>
          <pc:spChg chg="mod">
            <ac:chgData name="Lidia Welldeabzghi" userId="6657851c-35d9-4326-b5bf-045b30d4ae05" providerId="ADAL" clId="{F807985C-63E4-4851-975D-33AA5F5852A8}" dt="2023-09-06T06:06:56.588" v="349" actId="20577"/>
            <ac:spMkLst>
              <pc:docMk/>
              <pc:sldMasterMk cId="3571240666" sldId="2147483730"/>
              <pc:sldLayoutMk cId="3506226774" sldId="2147483828"/>
              <ac:spMk id="13" creationId="{9F239F00-7B1E-4DEC-AA92-A70B4E9F6EAC}"/>
            </ac:spMkLst>
          </pc:spChg>
          <pc:picChg chg="add del mod">
            <ac:chgData name="Lidia Welldeabzghi" userId="6657851c-35d9-4326-b5bf-045b30d4ae05" providerId="ADAL" clId="{F807985C-63E4-4851-975D-33AA5F5852A8}" dt="2023-09-06T06:22:35.609" v="375" actId="478"/>
            <ac:picMkLst>
              <pc:docMk/>
              <pc:sldMasterMk cId="3571240666" sldId="2147483730"/>
              <pc:sldLayoutMk cId="3506226774" sldId="2147483828"/>
              <ac:picMk id="7" creationId="{74939060-9501-1662-4DCF-87FDA85ABE58}"/>
            </ac:picMkLst>
          </pc:picChg>
        </pc:sldLayoutChg>
        <pc:sldLayoutChg chg="del">
          <pc:chgData name="Lidia Welldeabzghi" userId="6657851c-35d9-4326-b5bf-045b30d4ae05" providerId="ADAL" clId="{F807985C-63E4-4851-975D-33AA5F5852A8}" dt="2023-09-05T14:25:14.671" v="342" actId="2696"/>
          <pc:sldLayoutMkLst>
            <pc:docMk/>
            <pc:sldMasterMk cId="3571240666" sldId="2147483730"/>
            <pc:sldLayoutMk cId="2597973796" sldId="2147483856"/>
          </pc:sldLayoutMkLst>
        </pc:sldLayoutChg>
        <pc:sldLayoutChg chg="del">
          <pc:chgData name="Lidia Welldeabzghi" userId="6657851c-35d9-4326-b5bf-045b30d4ae05" providerId="ADAL" clId="{F807985C-63E4-4851-975D-33AA5F5852A8}" dt="2023-09-05T14:25:15.858" v="343" actId="2696"/>
          <pc:sldLayoutMkLst>
            <pc:docMk/>
            <pc:sldMasterMk cId="3571240666" sldId="2147483730"/>
            <pc:sldLayoutMk cId="1721573533" sldId="2147483857"/>
          </pc:sldLayoutMkLst>
        </pc:sldLayoutChg>
        <pc:sldLayoutChg chg="addSp delSp modSp mod">
          <pc:chgData name="Lidia Welldeabzghi" userId="6657851c-35d9-4326-b5bf-045b30d4ae05" providerId="ADAL" clId="{F807985C-63E4-4851-975D-33AA5F5852A8}" dt="2023-09-06T06:22:39.401" v="376" actId="478"/>
          <pc:sldLayoutMkLst>
            <pc:docMk/>
            <pc:sldMasterMk cId="3571240666" sldId="2147483730"/>
            <pc:sldLayoutMk cId="1465286856" sldId="2147483884"/>
          </pc:sldLayoutMkLst>
          <pc:spChg chg="del mod">
            <ac:chgData name="Lidia Welldeabzghi" userId="6657851c-35d9-4326-b5bf-045b30d4ae05" providerId="ADAL" clId="{F807985C-63E4-4851-975D-33AA5F5852A8}" dt="2023-09-05T12:04:27.122" v="198" actId="478"/>
            <ac:spMkLst>
              <pc:docMk/>
              <pc:sldMasterMk cId="3571240666" sldId="2147483730"/>
              <pc:sldLayoutMk cId="1465286856" sldId="2147483884"/>
              <ac:spMk id="4" creationId="{AE91345C-C5A3-3833-5DCD-72889AF0D7F3}"/>
            </ac:spMkLst>
          </pc:spChg>
          <pc:spChg chg="add mod">
            <ac:chgData name="Lidia Welldeabzghi" userId="6657851c-35d9-4326-b5bf-045b30d4ae05" providerId="ADAL" clId="{F807985C-63E4-4851-975D-33AA5F5852A8}" dt="2023-09-06T06:09:55.296" v="363" actId="1076"/>
            <ac:spMkLst>
              <pc:docMk/>
              <pc:sldMasterMk cId="3571240666" sldId="2147483730"/>
              <pc:sldLayoutMk cId="1465286856" sldId="2147483884"/>
              <ac:spMk id="5" creationId="{63A5DB37-4A28-3D6E-A560-60437D5F6E25}"/>
            </ac:spMkLst>
          </pc:spChg>
          <pc:spChg chg="add del mod">
            <ac:chgData name="Lidia Welldeabzghi" userId="6657851c-35d9-4326-b5bf-045b30d4ae05" providerId="ADAL" clId="{F807985C-63E4-4851-975D-33AA5F5852A8}" dt="2023-09-05T12:05:38.985" v="204" actId="478"/>
            <ac:spMkLst>
              <pc:docMk/>
              <pc:sldMasterMk cId="3571240666" sldId="2147483730"/>
              <pc:sldLayoutMk cId="1465286856" sldId="2147483884"/>
              <ac:spMk id="7" creationId="{BF1FEEDD-7D11-D4F6-1832-A22442046CC2}"/>
            </ac:spMkLst>
          </pc:spChg>
          <pc:spChg chg="add mod">
            <ac:chgData name="Lidia Welldeabzghi" userId="6657851c-35d9-4326-b5bf-045b30d4ae05" providerId="ADAL" clId="{F807985C-63E4-4851-975D-33AA5F5852A8}" dt="2023-09-06T06:10:00.272" v="365" actId="1076"/>
            <ac:spMkLst>
              <pc:docMk/>
              <pc:sldMasterMk cId="3571240666" sldId="2147483730"/>
              <pc:sldLayoutMk cId="1465286856" sldId="2147483884"/>
              <ac:spMk id="8" creationId="{692EB509-73EA-9501-094A-20E070BD3C6F}"/>
            </ac:spMkLst>
          </pc:spChg>
          <pc:spChg chg="del">
            <ac:chgData name="Lidia Welldeabzghi" userId="6657851c-35d9-4326-b5bf-045b30d4ae05" providerId="ADAL" clId="{F807985C-63E4-4851-975D-33AA5F5852A8}" dt="2023-09-05T12:05:40.495" v="206" actId="478"/>
            <ac:spMkLst>
              <pc:docMk/>
              <pc:sldMasterMk cId="3571240666" sldId="2147483730"/>
              <pc:sldLayoutMk cId="1465286856" sldId="2147483884"/>
              <ac:spMk id="9" creationId="{312B3D34-0946-1CB2-CD3C-CA7CE87FF1CB}"/>
            </ac:spMkLst>
          </pc:spChg>
          <pc:spChg chg="mod">
            <ac:chgData name="Lidia Welldeabzghi" userId="6657851c-35d9-4326-b5bf-045b30d4ae05" providerId="ADAL" clId="{F807985C-63E4-4851-975D-33AA5F5852A8}" dt="2023-09-06T06:08:13.488" v="350" actId="14100"/>
            <ac:spMkLst>
              <pc:docMk/>
              <pc:sldMasterMk cId="3571240666" sldId="2147483730"/>
              <pc:sldLayoutMk cId="1465286856" sldId="2147483884"/>
              <ac:spMk id="10" creationId="{90EBAD93-E633-40B7-8565-088C474E440A}"/>
            </ac:spMkLst>
          </pc:spChg>
          <pc:spChg chg="mod">
            <ac:chgData name="Lidia Welldeabzghi" userId="6657851c-35d9-4326-b5bf-045b30d4ae05" providerId="ADAL" clId="{F807985C-63E4-4851-975D-33AA5F5852A8}" dt="2023-09-06T06:06:35.184" v="347" actId="20577"/>
            <ac:spMkLst>
              <pc:docMk/>
              <pc:sldMasterMk cId="3571240666" sldId="2147483730"/>
              <pc:sldLayoutMk cId="1465286856" sldId="2147483884"/>
              <ac:spMk id="13" creationId="{9F239F00-7B1E-4DEC-AA92-A70B4E9F6EAC}"/>
            </ac:spMkLst>
          </pc:spChg>
          <pc:picChg chg="add del mod">
            <ac:chgData name="Lidia Welldeabzghi" userId="6657851c-35d9-4326-b5bf-045b30d4ae05" providerId="ADAL" clId="{F807985C-63E4-4851-975D-33AA5F5852A8}" dt="2023-09-06T06:22:39.401" v="376" actId="478"/>
            <ac:picMkLst>
              <pc:docMk/>
              <pc:sldMasterMk cId="3571240666" sldId="2147483730"/>
              <pc:sldLayoutMk cId="1465286856" sldId="2147483884"/>
              <ac:picMk id="4" creationId="{9F957312-B107-1496-0FA0-F746DB7403AD}"/>
            </ac:picMkLst>
          </pc:picChg>
          <pc:cxnChg chg="del">
            <ac:chgData name="Lidia Welldeabzghi" userId="6657851c-35d9-4326-b5bf-045b30d4ae05" providerId="ADAL" clId="{F807985C-63E4-4851-975D-33AA5F5852A8}" dt="2023-09-05T12:05:39.911" v="205" actId="478"/>
            <ac:cxnSpMkLst>
              <pc:docMk/>
              <pc:sldMasterMk cId="3571240666" sldId="2147483730"/>
              <pc:sldLayoutMk cId="1465286856" sldId="2147483884"/>
              <ac:cxnSpMk id="5" creationId="{76666BC9-82C9-F320-7BA1-EA920662DDFC}"/>
            </ac:cxnSpMkLst>
          </pc:cxnChg>
          <pc:cxnChg chg="add mod">
            <ac:chgData name="Lidia Welldeabzghi" userId="6657851c-35d9-4326-b5bf-045b30d4ae05" providerId="ADAL" clId="{F807985C-63E4-4851-975D-33AA5F5852A8}" dt="2023-09-06T06:09:59.184" v="364" actId="1076"/>
            <ac:cxnSpMkLst>
              <pc:docMk/>
              <pc:sldMasterMk cId="3571240666" sldId="2147483730"/>
              <pc:sldLayoutMk cId="1465286856" sldId="2147483884"/>
              <ac:cxnSpMk id="7" creationId="{29939E1F-29BF-F30F-3585-780B87D70CC0}"/>
            </ac:cxnSpMkLst>
          </pc:cxnChg>
        </pc:sldLayoutChg>
        <pc:sldLayoutChg chg="delSp modSp mod">
          <pc:chgData name="Lidia Welldeabzghi" userId="6657851c-35d9-4326-b5bf-045b30d4ae05" providerId="ADAL" clId="{F807985C-63E4-4851-975D-33AA5F5852A8}" dt="2023-09-05T12:15:59.617" v="321" actId="20577"/>
          <pc:sldLayoutMkLst>
            <pc:docMk/>
            <pc:sldMasterMk cId="3571240666" sldId="2147483730"/>
            <pc:sldLayoutMk cId="2283965226" sldId="2147483885"/>
          </pc:sldLayoutMkLst>
          <pc:spChg chg="del">
            <ac:chgData name="Lidia Welldeabzghi" userId="6657851c-35d9-4326-b5bf-045b30d4ae05" providerId="ADAL" clId="{F807985C-63E4-4851-975D-33AA5F5852A8}" dt="2023-09-05T12:05:30.649" v="202" actId="478"/>
            <ac:spMkLst>
              <pc:docMk/>
              <pc:sldMasterMk cId="3571240666" sldId="2147483730"/>
              <pc:sldLayoutMk cId="2283965226" sldId="2147483885"/>
              <ac:spMk id="4" creationId="{AE91345C-C5A3-3833-5DCD-72889AF0D7F3}"/>
            </ac:spMkLst>
          </pc:spChg>
          <pc:spChg chg="del">
            <ac:chgData name="Lidia Welldeabzghi" userId="6657851c-35d9-4326-b5bf-045b30d4ae05" providerId="ADAL" clId="{F807985C-63E4-4851-975D-33AA5F5852A8}" dt="2023-09-05T12:05:47.170" v="209" actId="478"/>
            <ac:spMkLst>
              <pc:docMk/>
              <pc:sldMasterMk cId="3571240666" sldId="2147483730"/>
              <pc:sldLayoutMk cId="2283965226" sldId="2147483885"/>
              <ac:spMk id="9" creationId="{312B3D34-0946-1CB2-CD3C-CA7CE87FF1CB}"/>
            </ac:spMkLst>
          </pc:spChg>
          <pc:spChg chg="mod">
            <ac:chgData name="Lidia Welldeabzghi" userId="6657851c-35d9-4326-b5bf-045b30d4ae05" providerId="ADAL" clId="{F807985C-63E4-4851-975D-33AA5F5852A8}" dt="2023-09-05T12:05:56.772" v="212" actId="14100"/>
            <ac:spMkLst>
              <pc:docMk/>
              <pc:sldMasterMk cId="3571240666" sldId="2147483730"/>
              <pc:sldLayoutMk cId="2283965226" sldId="2147483885"/>
              <ac:spMk id="10" creationId="{90EBAD93-E633-40B7-8565-088C474E440A}"/>
            </ac:spMkLst>
          </pc:spChg>
          <pc:spChg chg="mod">
            <ac:chgData name="Lidia Welldeabzghi" userId="6657851c-35d9-4326-b5bf-045b30d4ae05" providerId="ADAL" clId="{F807985C-63E4-4851-975D-33AA5F5852A8}" dt="2023-09-05T12:15:59.617" v="321" actId="20577"/>
            <ac:spMkLst>
              <pc:docMk/>
              <pc:sldMasterMk cId="3571240666" sldId="2147483730"/>
              <pc:sldLayoutMk cId="2283965226" sldId="2147483885"/>
              <ac:spMk id="13" creationId="{9F239F00-7B1E-4DEC-AA92-A70B4E9F6EAC}"/>
            </ac:spMkLst>
          </pc:spChg>
          <pc:cxnChg chg="del">
            <ac:chgData name="Lidia Welldeabzghi" userId="6657851c-35d9-4326-b5bf-045b30d4ae05" providerId="ADAL" clId="{F807985C-63E4-4851-975D-33AA5F5852A8}" dt="2023-09-05T12:05:46.674" v="208" actId="478"/>
            <ac:cxnSpMkLst>
              <pc:docMk/>
              <pc:sldMasterMk cId="3571240666" sldId="2147483730"/>
              <pc:sldLayoutMk cId="2283965226" sldId="2147483885"/>
              <ac:cxnSpMk id="5" creationId="{76666BC9-82C9-F320-7BA1-EA920662DDFC}"/>
            </ac:cxnSpMkLst>
          </pc:cxnChg>
        </pc:sldLayoutChg>
      </pc:sldMasterChg>
    </pc:docChg>
  </pc:docChgLst>
  <pc:docChgLst>
    <pc:chgData name="Nico Heby" userId="c88c6920-9e16-4a7e-acac-31863610828a" providerId="ADAL" clId="{EEB7CAD7-B46F-4C35-A4F8-A047A5EC516E}"/>
    <pc:docChg chg="custSel modMainMaster">
      <pc:chgData name="Nico Heby" userId="c88c6920-9e16-4a7e-acac-31863610828a" providerId="ADAL" clId="{EEB7CAD7-B46F-4C35-A4F8-A047A5EC516E}" dt="2023-09-14T09:49:00.994" v="570" actId="1076"/>
      <pc:docMkLst>
        <pc:docMk/>
      </pc:docMkLst>
      <pc:sldMasterChg chg="delSldLayout modSldLayout sldLayoutOrd">
        <pc:chgData name="Nico Heby" userId="c88c6920-9e16-4a7e-acac-31863610828a" providerId="ADAL" clId="{EEB7CAD7-B46F-4C35-A4F8-A047A5EC516E}" dt="2023-09-14T09:49:00.994" v="570" actId="1076"/>
        <pc:sldMasterMkLst>
          <pc:docMk/>
          <pc:sldMasterMk cId="3571240666" sldId="2147483730"/>
        </pc:sldMasterMkLst>
        <pc:sldLayoutChg chg="modSp mod">
          <pc:chgData name="Nico Heby" userId="c88c6920-9e16-4a7e-acac-31863610828a" providerId="ADAL" clId="{EEB7CAD7-B46F-4C35-A4F8-A047A5EC516E}" dt="2023-09-14T09:30:29.436" v="110" actId="20577"/>
          <pc:sldLayoutMkLst>
            <pc:docMk/>
            <pc:sldMasterMk cId="3571240666" sldId="2147483730"/>
            <pc:sldLayoutMk cId="931680250" sldId="2147483759"/>
          </pc:sldLayoutMkLst>
          <pc:spChg chg="mod">
            <ac:chgData name="Nico Heby" userId="c88c6920-9e16-4a7e-acac-31863610828a" providerId="ADAL" clId="{EEB7CAD7-B46F-4C35-A4F8-A047A5EC516E}" dt="2023-09-14T09:30:29.436" v="110" actId="20577"/>
            <ac:spMkLst>
              <pc:docMk/>
              <pc:sldMasterMk cId="3571240666" sldId="2147483730"/>
              <pc:sldLayoutMk cId="931680250" sldId="2147483759"/>
              <ac:spMk id="13" creationId="{9F239F00-7B1E-4DEC-AA92-A70B4E9F6EAC}"/>
            </ac:spMkLst>
          </pc:spChg>
        </pc:sldLayoutChg>
        <pc:sldLayoutChg chg="modSp mod">
          <pc:chgData name="Nico Heby" userId="c88c6920-9e16-4a7e-acac-31863610828a" providerId="ADAL" clId="{EEB7CAD7-B46F-4C35-A4F8-A047A5EC516E}" dt="2023-09-14T09:30:59.505" v="153" actId="20577"/>
          <pc:sldLayoutMkLst>
            <pc:docMk/>
            <pc:sldMasterMk cId="3571240666" sldId="2147483730"/>
            <pc:sldLayoutMk cId="3494712236" sldId="2147483760"/>
          </pc:sldLayoutMkLst>
          <pc:spChg chg="mod">
            <ac:chgData name="Nico Heby" userId="c88c6920-9e16-4a7e-acac-31863610828a" providerId="ADAL" clId="{EEB7CAD7-B46F-4C35-A4F8-A047A5EC516E}" dt="2023-09-14T09:30:59.505" v="153" actId="20577"/>
            <ac:spMkLst>
              <pc:docMk/>
              <pc:sldMasterMk cId="3571240666" sldId="2147483730"/>
              <pc:sldLayoutMk cId="3494712236" sldId="2147483760"/>
              <ac:spMk id="13" creationId="{9F239F00-7B1E-4DEC-AA92-A70B4E9F6EAC}"/>
            </ac:spMkLst>
          </pc:spChg>
        </pc:sldLayoutChg>
        <pc:sldLayoutChg chg="modSp mod">
          <pc:chgData name="Nico Heby" userId="c88c6920-9e16-4a7e-acac-31863610828a" providerId="ADAL" clId="{EEB7CAD7-B46F-4C35-A4F8-A047A5EC516E}" dt="2023-09-14T09:32:42.401" v="209" actId="6549"/>
          <pc:sldLayoutMkLst>
            <pc:docMk/>
            <pc:sldMasterMk cId="3571240666" sldId="2147483730"/>
            <pc:sldLayoutMk cId="2373750251" sldId="2147483775"/>
          </pc:sldLayoutMkLst>
          <pc:spChg chg="mod">
            <ac:chgData name="Nico Heby" userId="c88c6920-9e16-4a7e-acac-31863610828a" providerId="ADAL" clId="{EEB7CAD7-B46F-4C35-A4F8-A047A5EC516E}" dt="2023-09-14T09:32:42.401" v="209" actId="6549"/>
            <ac:spMkLst>
              <pc:docMk/>
              <pc:sldMasterMk cId="3571240666" sldId="2147483730"/>
              <pc:sldLayoutMk cId="2373750251" sldId="2147483775"/>
              <ac:spMk id="13" creationId="{9F239F00-7B1E-4DEC-AA92-A70B4E9F6EAC}"/>
            </ac:spMkLst>
          </pc:spChg>
        </pc:sldLayoutChg>
        <pc:sldLayoutChg chg="addSp delSp modSp mod ord">
          <pc:chgData name="Nico Heby" userId="c88c6920-9e16-4a7e-acac-31863610828a" providerId="ADAL" clId="{EEB7CAD7-B46F-4C35-A4F8-A047A5EC516E}" dt="2023-09-14T09:49:00.994" v="570" actId="1076"/>
          <pc:sldLayoutMkLst>
            <pc:docMk/>
            <pc:sldMasterMk cId="3571240666" sldId="2147483730"/>
            <pc:sldLayoutMk cId="3506226774" sldId="2147483828"/>
          </pc:sldLayoutMkLst>
          <pc:spChg chg="mod">
            <ac:chgData name="Nico Heby" userId="c88c6920-9e16-4a7e-acac-31863610828a" providerId="ADAL" clId="{EEB7CAD7-B46F-4C35-A4F8-A047A5EC516E}" dt="2023-09-14T09:48:27.439" v="568" actId="20577"/>
            <ac:spMkLst>
              <pc:docMk/>
              <pc:sldMasterMk cId="3571240666" sldId="2147483730"/>
              <pc:sldLayoutMk cId="3506226774" sldId="2147483828"/>
              <ac:spMk id="4" creationId="{AE91345C-C5A3-3833-5DCD-72889AF0D7F3}"/>
            </ac:spMkLst>
          </pc:spChg>
          <pc:spChg chg="add del">
            <ac:chgData name="Nico Heby" userId="c88c6920-9e16-4a7e-acac-31863610828a" providerId="ADAL" clId="{EEB7CAD7-B46F-4C35-A4F8-A047A5EC516E}" dt="2023-09-14T09:45:06.450" v="517"/>
            <ac:spMkLst>
              <pc:docMk/>
              <pc:sldMasterMk cId="3571240666" sldId="2147483730"/>
              <pc:sldLayoutMk cId="3506226774" sldId="2147483828"/>
              <ac:spMk id="7" creationId="{A1A7F8E3-A5D5-ADF4-1740-2786FDFF2188}"/>
            </ac:spMkLst>
          </pc:spChg>
          <pc:spChg chg="mod">
            <ac:chgData name="Nico Heby" userId="c88c6920-9e16-4a7e-acac-31863610828a" providerId="ADAL" clId="{EEB7CAD7-B46F-4C35-A4F8-A047A5EC516E}" dt="2023-09-14T09:49:00.994" v="570" actId="1076"/>
            <ac:spMkLst>
              <pc:docMk/>
              <pc:sldMasterMk cId="3571240666" sldId="2147483730"/>
              <pc:sldLayoutMk cId="3506226774" sldId="2147483828"/>
              <ac:spMk id="13" creationId="{9F239F00-7B1E-4DEC-AA92-A70B4E9F6EAC}"/>
            </ac:spMkLst>
          </pc:spChg>
        </pc:sldLayoutChg>
        <pc:sldLayoutChg chg="modSp mod">
          <pc:chgData name="Nico Heby" userId="c88c6920-9e16-4a7e-acac-31863610828a" providerId="ADAL" clId="{EEB7CAD7-B46F-4C35-A4F8-A047A5EC516E}" dt="2023-09-14T09:48:22.401" v="564" actId="20577"/>
          <pc:sldLayoutMkLst>
            <pc:docMk/>
            <pc:sldMasterMk cId="3571240666" sldId="2147483730"/>
            <pc:sldLayoutMk cId="1465286856" sldId="2147483884"/>
          </pc:sldLayoutMkLst>
          <pc:spChg chg="mod">
            <ac:chgData name="Nico Heby" userId="c88c6920-9e16-4a7e-acac-31863610828a" providerId="ADAL" clId="{EEB7CAD7-B46F-4C35-A4F8-A047A5EC516E}" dt="2023-09-14T09:35:08.667" v="285" actId="20577"/>
            <ac:spMkLst>
              <pc:docMk/>
              <pc:sldMasterMk cId="3571240666" sldId="2147483730"/>
              <pc:sldLayoutMk cId="1465286856" sldId="2147483884"/>
              <ac:spMk id="5" creationId="{63A5DB37-4A28-3D6E-A560-60437D5F6E25}"/>
            </ac:spMkLst>
          </pc:spChg>
          <pc:spChg chg="mod">
            <ac:chgData name="Nico Heby" userId="c88c6920-9e16-4a7e-acac-31863610828a" providerId="ADAL" clId="{EEB7CAD7-B46F-4C35-A4F8-A047A5EC516E}" dt="2023-09-14T09:48:22.401" v="564" actId="20577"/>
            <ac:spMkLst>
              <pc:docMk/>
              <pc:sldMasterMk cId="3571240666" sldId="2147483730"/>
              <pc:sldLayoutMk cId="1465286856" sldId="2147483884"/>
              <ac:spMk id="13" creationId="{9F239F00-7B1E-4DEC-AA92-A70B4E9F6EAC}"/>
            </ac:spMkLst>
          </pc:spChg>
        </pc:sldLayoutChg>
        <pc:sldLayoutChg chg="modSp del mod">
          <pc:chgData name="Nico Heby" userId="c88c6920-9e16-4a7e-acac-31863610828a" providerId="ADAL" clId="{EEB7CAD7-B46F-4C35-A4F8-A047A5EC516E}" dt="2023-09-14T09:35:29.640" v="287" actId="2696"/>
          <pc:sldLayoutMkLst>
            <pc:docMk/>
            <pc:sldMasterMk cId="3571240666" sldId="2147483730"/>
            <pc:sldLayoutMk cId="2283965226" sldId="2147483885"/>
          </pc:sldLayoutMkLst>
          <pc:spChg chg="mod">
            <ac:chgData name="Nico Heby" userId="c88c6920-9e16-4a7e-acac-31863610828a" providerId="ADAL" clId="{EEB7CAD7-B46F-4C35-A4F8-A047A5EC516E}" dt="2023-09-14T09:35:24.581" v="286" actId="6549"/>
            <ac:spMkLst>
              <pc:docMk/>
              <pc:sldMasterMk cId="3571240666" sldId="2147483730"/>
              <pc:sldLayoutMk cId="2283965226" sldId="2147483885"/>
              <ac:spMk id="13" creationId="{9F239F00-7B1E-4DEC-AA92-A70B4E9F6EAC}"/>
            </ac:spMkLst>
          </pc:spChg>
        </pc:sldLayoutChg>
      </pc:sldMasterChg>
    </pc:docChg>
  </pc:docChgLst>
  <pc:docChgLst>
    <pc:chgData name="Lidia Welldeabzghi" userId="6657851c-35d9-4326-b5bf-045b30d4ae05" providerId="ADAL" clId="{245D1333-979B-4BAC-8062-5920E9E8D50D}"/>
    <pc:docChg chg="undo custSel modMainMaster">
      <pc:chgData name="Lidia Welldeabzghi" userId="6657851c-35d9-4326-b5bf-045b30d4ae05" providerId="ADAL" clId="{245D1333-979B-4BAC-8062-5920E9E8D50D}" dt="2023-08-23T16:18:18.158" v="317" actId="1076"/>
      <pc:docMkLst>
        <pc:docMk/>
      </pc:docMkLst>
      <pc:sldMasterChg chg="delSldLayout modSldLayout">
        <pc:chgData name="Lidia Welldeabzghi" userId="6657851c-35d9-4326-b5bf-045b30d4ae05" providerId="ADAL" clId="{245D1333-979B-4BAC-8062-5920E9E8D50D}" dt="2023-08-23T16:18:18.158" v="317" actId="1076"/>
        <pc:sldMasterMkLst>
          <pc:docMk/>
          <pc:sldMasterMk cId="3571240666" sldId="2147483730"/>
        </pc:sldMasterMkLst>
        <pc:sldLayoutChg chg="modSp mod">
          <pc:chgData name="Lidia Welldeabzghi" userId="6657851c-35d9-4326-b5bf-045b30d4ae05" providerId="ADAL" clId="{245D1333-979B-4BAC-8062-5920E9E8D50D}" dt="2023-08-23T16:15:01.223" v="304" actId="20577"/>
          <pc:sldLayoutMkLst>
            <pc:docMk/>
            <pc:sldMasterMk cId="3571240666" sldId="2147483730"/>
            <pc:sldLayoutMk cId="3494712236" sldId="2147483760"/>
          </pc:sldLayoutMkLst>
          <pc:spChg chg="mod">
            <ac:chgData name="Lidia Welldeabzghi" userId="6657851c-35d9-4326-b5bf-045b30d4ae05" providerId="ADAL" clId="{245D1333-979B-4BAC-8062-5920E9E8D50D}" dt="2023-08-23T16:15:01.223" v="304" actId="20577"/>
            <ac:spMkLst>
              <pc:docMk/>
              <pc:sldMasterMk cId="3571240666" sldId="2147483730"/>
              <pc:sldLayoutMk cId="3494712236" sldId="2147483760"/>
              <ac:spMk id="2" creationId="{BE78DE13-63E2-9E41-3699-165CE6FF35F5}"/>
            </ac:spMkLst>
          </pc:spChg>
          <pc:spChg chg="mod">
            <ac:chgData name="Lidia Welldeabzghi" userId="6657851c-35d9-4326-b5bf-045b30d4ae05" providerId="ADAL" clId="{245D1333-979B-4BAC-8062-5920E9E8D50D}" dt="2023-08-23T16:13:15.135" v="299"/>
            <ac:spMkLst>
              <pc:docMk/>
              <pc:sldMasterMk cId="3571240666" sldId="2147483730"/>
              <pc:sldLayoutMk cId="3494712236" sldId="2147483760"/>
              <ac:spMk id="13" creationId="{9F239F00-7B1E-4DEC-AA92-A70B4E9F6EAC}"/>
            </ac:spMkLst>
          </pc:spChg>
        </pc:sldLayoutChg>
        <pc:sldLayoutChg chg="del">
          <pc:chgData name="Lidia Welldeabzghi" userId="6657851c-35d9-4326-b5bf-045b30d4ae05" providerId="ADAL" clId="{245D1333-979B-4BAC-8062-5920E9E8D50D}" dt="2023-08-23T16:15:40.655" v="310" actId="2696"/>
          <pc:sldLayoutMkLst>
            <pc:docMk/>
            <pc:sldMasterMk cId="3571240666" sldId="2147483730"/>
            <pc:sldLayoutMk cId="2893420308" sldId="2147483789"/>
          </pc:sldLayoutMkLst>
        </pc:sldLayoutChg>
        <pc:sldLayoutChg chg="del">
          <pc:chgData name="Lidia Welldeabzghi" userId="6657851c-35d9-4326-b5bf-045b30d4ae05" providerId="ADAL" clId="{245D1333-979B-4BAC-8062-5920E9E8D50D}" dt="2023-08-23T16:15:39.274" v="309" actId="2696"/>
          <pc:sldLayoutMkLst>
            <pc:docMk/>
            <pc:sldMasterMk cId="3571240666" sldId="2147483730"/>
            <pc:sldLayoutMk cId="2453958632" sldId="2147483790"/>
          </pc:sldLayoutMkLst>
        </pc:sldLayoutChg>
        <pc:sldLayoutChg chg="del">
          <pc:chgData name="Lidia Welldeabzghi" userId="6657851c-35d9-4326-b5bf-045b30d4ae05" providerId="ADAL" clId="{245D1333-979B-4BAC-8062-5920E9E8D50D}" dt="2023-08-23T16:15:37.207" v="308" actId="2696"/>
          <pc:sldLayoutMkLst>
            <pc:docMk/>
            <pc:sldMasterMk cId="3571240666" sldId="2147483730"/>
            <pc:sldLayoutMk cId="1908028487" sldId="2147483791"/>
          </pc:sldLayoutMkLst>
        </pc:sldLayoutChg>
        <pc:sldLayoutChg chg="del">
          <pc:chgData name="Lidia Welldeabzghi" userId="6657851c-35d9-4326-b5bf-045b30d4ae05" providerId="ADAL" clId="{245D1333-979B-4BAC-8062-5920E9E8D50D}" dt="2023-08-23T15:48:12.134" v="3" actId="2696"/>
          <pc:sldLayoutMkLst>
            <pc:docMk/>
            <pc:sldMasterMk cId="3571240666" sldId="2147483730"/>
            <pc:sldLayoutMk cId="3475313848" sldId="2147483855"/>
          </pc:sldLayoutMkLst>
        </pc:sldLayoutChg>
        <pc:sldLayoutChg chg="del">
          <pc:chgData name="Lidia Welldeabzghi" userId="6657851c-35d9-4326-b5bf-045b30d4ae05" providerId="ADAL" clId="{245D1333-979B-4BAC-8062-5920E9E8D50D}" dt="2023-08-23T16:15:43.794" v="311" actId="2696"/>
          <pc:sldLayoutMkLst>
            <pc:docMk/>
            <pc:sldMasterMk cId="3571240666" sldId="2147483730"/>
            <pc:sldLayoutMk cId="2788194227" sldId="2147483870"/>
          </pc:sldLayoutMkLst>
        </pc:sldLayoutChg>
        <pc:sldLayoutChg chg="modSp mod">
          <pc:chgData name="Lidia Welldeabzghi" userId="6657851c-35d9-4326-b5bf-045b30d4ae05" providerId="ADAL" clId="{245D1333-979B-4BAC-8062-5920E9E8D50D}" dt="2023-08-23T16:18:02.031" v="315" actId="1076"/>
          <pc:sldLayoutMkLst>
            <pc:docMk/>
            <pc:sldMasterMk cId="3571240666" sldId="2147483730"/>
            <pc:sldLayoutMk cId="1465286856" sldId="2147483884"/>
          </pc:sldLayoutMkLst>
          <pc:spChg chg="mod">
            <ac:chgData name="Lidia Welldeabzghi" userId="6657851c-35d9-4326-b5bf-045b30d4ae05" providerId="ADAL" clId="{245D1333-979B-4BAC-8062-5920E9E8D50D}" dt="2023-08-23T16:17:50.245" v="312" actId="113"/>
            <ac:spMkLst>
              <pc:docMk/>
              <pc:sldMasterMk cId="3571240666" sldId="2147483730"/>
              <pc:sldLayoutMk cId="1465286856" sldId="2147483884"/>
              <ac:spMk id="4" creationId="{AE91345C-C5A3-3833-5DCD-72889AF0D7F3}"/>
            </ac:spMkLst>
          </pc:spChg>
          <pc:spChg chg="mod">
            <ac:chgData name="Lidia Welldeabzghi" userId="6657851c-35d9-4326-b5bf-045b30d4ae05" providerId="ADAL" clId="{245D1333-979B-4BAC-8062-5920E9E8D50D}" dt="2023-08-23T16:17:59.494" v="314" actId="1076"/>
            <ac:spMkLst>
              <pc:docMk/>
              <pc:sldMasterMk cId="3571240666" sldId="2147483730"/>
              <pc:sldLayoutMk cId="1465286856" sldId="2147483884"/>
              <ac:spMk id="13" creationId="{9F239F00-7B1E-4DEC-AA92-A70B4E9F6EAC}"/>
            </ac:spMkLst>
          </pc:spChg>
          <pc:cxnChg chg="mod">
            <ac:chgData name="Lidia Welldeabzghi" userId="6657851c-35d9-4326-b5bf-045b30d4ae05" providerId="ADAL" clId="{245D1333-979B-4BAC-8062-5920E9E8D50D}" dt="2023-08-23T16:18:02.031" v="315" actId="1076"/>
            <ac:cxnSpMkLst>
              <pc:docMk/>
              <pc:sldMasterMk cId="3571240666" sldId="2147483730"/>
              <pc:sldLayoutMk cId="1465286856" sldId="2147483884"/>
              <ac:cxnSpMk id="5" creationId="{76666BC9-82C9-F320-7BA1-EA920662DDFC}"/>
            </ac:cxnSpMkLst>
          </pc:cxnChg>
        </pc:sldLayoutChg>
        <pc:sldLayoutChg chg="modSp mod">
          <pc:chgData name="Lidia Welldeabzghi" userId="6657851c-35d9-4326-b5bf-045b30d4ae05" providerId="ADAL" clId="{245D1333-979B-4BAC-8062-5920E9E8D50D}" dt="2023-08-23T16:18:18.158" v="317" actId="1076"/>
          <pc:sldLayoutMkLst>
            <pc:docMk/>
            <pc:sldMasterMk cId="3571240666" sldId="2147483730"/>
            <pc:sldLayoutMk cId="2283965226" sldId="2147483885"/>
          </pc:sldLayoutMkLst>
          <pc:spChg chg="mod">
            <ac:chgData name="Lidia Welldeabzghi" userId="6657851c-35d9-4326-b5bf-045b30d4ae05" providerId="ADAL" clId="{245D1333-979B-4BAC-8062-5920E9E8D50D}" dt="2023-08-23T16:18:12.536" v="316" actId="113"/>
            <ac:spMkLst>
              <pc:docMk/>
              <pc:sldMasterMk cId="3571240666" sldId="2147483730"/>
              <pc:sldLayoutMk cId="2283965226" sldId="2147483885"/>
              <ac:spMk id="4" creationId="{AE91345C-C5A3-3833-5DCD-72889AF0D7F3}"/>
            </ac:spMkLst>
          </pc:spChg>
          <pc:spChg chg="mod">
            <ac:chgData name="Lidia Welldeabzghi" userId="6657851c-35d9-4326-b5bf-045b30d4ae05" providerId="ADAL" clId="{245D1333-979B-4BAC-8062-5920E9E8D50D}" dt="2023-08-23T16:11:32.751" v="296" actId="313"/>
            <ac:spMkLst>
              <pc:docMk/>
              <pc:sldMasterMk cId="3571240666" sldId="2147483730"/>
              <pc:sldLayoutMk cId="2283965226" sldId="2147483885"/>
              <ac:spMk id="13" creationId="{9F239F00-7B1E-4DEC-AA92-A70B4E9F6EAC}"/>
            </ac:spMkLst>
          </pc:spChg>
          <pc:cxnChg chg="mod">
            <ac:chgData name="Lidia Welldeabzghi" userId="6657851c-35d9-4326-b5bf-045b30d4ae05" providerId="ADAL" clId="{245D1333-979B-4BAC-8062-5920E9E8D50D}" dt="2023-08-23T16:18:18.158" v="317" actId="1076"/>
            <ac:cxnSpMkLst>
              <pc:docMk/>
              <pc:sldMasterMk cId="3571240666" sldId="2147483730"/>
              <pc:sldLayoutMk cId="2283965226" sldId="2147483885"/>
              <ac:cxnSpMk id="5" creationId="{76666BC9-82C9-F320-7BA1-EA920662DDFC}"/>
            </ac:cxnSpMkLst>
          </pc:cxnChg>
        </pc:sldLayoutChg>
      </pc:sldMasterChg>
    </pc:docChg>
  </pc:docChgLst>
  <pc:docChgLst>
    <pc:chgData name="Lidia Welldeabzghi" userId="6657851c-35d9-4326-b5bf-045b30d4ae05" providerId="ADAL" clId="{D79BC96E-1950-4664-9B6A-DA1F102009E3}"/>
    <pc:docChg chg="custSel addSld delSld modSld modMainMaster">
      <pc:chgData name="Lidia Welldeabzghi" userId="6657851c-35d9-4326-b5bf-045b30d4ae05" providerId="ADAL" clId="{D79BC96E-1950-4664-9B6A-DA1F102009E3}" dt="2023-05-03T11:05:27.748" v="215" actId="680"/>
      <pc:docMkLst>
        <pc:docMk/>
      </pc:docMkLst>
      <pc:sldChg chg="del">
        <pc:chgData name="Lidia Welldeabzghi" userId="6657851c-35d9-4326-b5bf-045b30d4ae05" providerId="ADAL" clId="{D79BC96E-1950-4664-9B6A-DA1F102009E3}" dt="2023-05-03T09:10:08.324" v="125" actId="47"/>
        <pc:sldMkLst>
          <pc:docMk/>
          <pc:sldMk cId="73983173" sldId="298"/>
        </pc:sldMkLst>
      </pc:sldChg>
      <pc:sldChg chg="addSp delSp modSp new del mod modClrScheme chgLayout">
        <pc:chgData name="Lidia Welldeabzghi" userId="6657851c-35d9-4326-b5bf-045b30d4ae05" providerId="ADAL" clId="{D79BC96E-1950-4664-9B6A-DA1F102009E3}" dt="2023-05-03T11:05:05.364" v="211" actId="47"/>
        <pc:sldMkLst>
          <pc:docMk/>
          <pc:sldMk cId="1059798430" sldId="302"/>
        </pc:sldMkLst>
        <pc:spChg chg="del mod ord">
          <ac:chgData name="Lidia Welldeabzghi" userId="6657851c-35d9-4326-b5bf-045b30d4ae05" providerId="ADAL" clId="{D79BC96E-1950-4664-9B6A-DA1F102009E3}" dt="2023-05-03T09:10:18.588" v="127" actId="700"/>
          <ac:spMkLst>
            <pc:docMk/>
            <pc:sldMk cId="1059798430" sldId="302"/>
            <ac:spMk id="2" creationId="{1E03B166-74BE-F45E-0673-870B2FC9CE71}"/>
          </ac:spMkLst>
        </pc:spChg>
        <pc:spChg chg="add mod ord">
          <ac:chgData name="Lidia Welldeabzghi" userId="6657851c-35d9-4326-b5bf-045b30d4ae05" providerId="ADAL" clId="{D79BC96E-1950-4664-9B6A-DA1F102009E3}" dt="2023-05-03T09:10:18.588" v="127" actId="700"/>
          <ac:spMkLst>
            <pc:docMk/>
            <pc:sldMk cId="1059798430" sldId="302"/>
            <ac:spMk id="3" creationId="{FF647B08-8526-522B-99EB-1E406D97F70F}"/>
          </ac:spMkLst>
        </pc:spChg>
      </pc:sldChg>
      <pc:sldChg chg="new">
        <pc:chgData name="Lidia Welldeabzghi" userId="6657851c-35d9-4326-b5bf-045b30d4ae05" providerId="ADAL" clId="{D79BC96E-1950-4664-9B6A-DA1F102009E3}" dt="2023-05-03T11:05:23.113" v="214" actId="680"/>
        <pc:sldMkLst>
          <pc:docMk/>
          <pc:sldMk cId="1477986185" sldId="302"/>
        </pc:sldMkLst>
      </pc:sldChg>
      <pc:sldChg chg="new">
        <pc:chgData name="Lidia Welldeabzghi" userId="6657851c-35d9-4326-b5bf-045b30d4ae05" providerId="ADAL" clId="{D79BC96E-1950-4664-9B6A-DA1F102009E3}" dt="2023-05-03T11:05:27.748" v="215" actId="680"/>
        <pc:sldMkLst>
          <pc:docMk/>
          <pc:sldMk cId="1943053436" sldId="303"/>
        </pc:sldMkLst>
      </pc:sldChg>
      <pc:sldChg chg="addSp delSp modSp new del mod modClrScheme chgLayout">
        <pc:chgData name="Lidia Welldeabzghi" userId="6657851c-35d9-4326-b5bf-045b30d4ae05" providerId="ADAL" clId="{D79BC96E-1950-4664-9B6A-DA1F102009E3}" dt="2023-05-03T11:05:06.580" v="212" actId="47"/>
        <pc:sldMkLst>
          <pc:docMk/>
          <pc:sldMk cId="3898798444" sldId="303"/>
        </pc:sldMkLst>
        <pc:spChg chg="del mod ord">
          <ac:chgData name="Lidia Welldeabzghi" userId="6657851c-35d9-4326-b5bf-045b30d4ae05" providerId="ADAL" clId="{D79BC96E-1950-4664-9B6A-DA1F102009E3}" dt="2023-05-03T09:10:25.414" v="129" actId="700"/>
          <ac:spMkLst>
            <pc:docMk/>
            <pc:sldMk cId="3898798444" sldId="303"/>
            <ac:spMk id="2" creationId="{BECCCDE8-CAD4-203F-9FBA-75D0D8128948}"/>
          </ac:spMkLst>
        </pc:spChg>
        <pc:spChg chg="add mod ord">
          <ac:chgData name="Lidia Welldeabzghi" userId="6657851c-35d9-4326-b5bf-045b30d4ae05" providerId="ADAL" clId="{D79BC96E-1950-4664-9B6A-DA1F102009E3}" dt="2023-05-03T09:10:25.414" v="129" actId="700"/>
          <ac:spMkLst>
            <pc:docMk/>
            <pc:sldMk cId="3898798444" sldId="303"/>
            <ac:spMk id="3" creationId="{500308A2-99B5-1593-5E4D-26C238410E37}"/>
          </ac:spMkLst>
        </pc:spChg>
      </pc:sldChg>
      <pc:sldChg chg="addSp delSp modSp new del mod modClrScheme chgLayout">
        <pc:chgData name="Lidia Welldeabzghi" userId="6657851c-35d9-4326-b5bf-045b30d4ae05" providerId="ADAL" clId="{D79BC96E-1950-4664-9B6A-DA1F102009E3}" dt="2023-05-03T11:05:08.696" v="213" actId="47"/>
        <pc:sldMkLst>
          <pc:docMk/>
          <pc:sldMk cId="2154701395" sldId="304"/>
        </pc:sldMkLst>
        <pc:spChg chg="del mod ord">
          <ac:chgData name="Lidia Welldeabzghi" userId="6657851c-35d9-4326-b5bf-045b30d4ae05" providerId="ADAL" clId="{D79BC96E-1950-4664-9B6A-DA1F102009E3}" dt="2023-05-03T09:10:31.374" v="131" actId="700"/>
          <ac:spMkLst>
            <pc:docMk/>
            <pc:sldMk cId="2154701395" sldId="304"/>
            <ac:spMk id="2" creationId="{8CE9C39D-EF37-1787-A6C0-00299A20BD00}"/>
          </ac:spMkLst>
        </pc:spChg>
        <pc:spChg chg="add mod ord">
          <ac:chgData name="Lidia Welldeabzghi" userId="6657851c-35d9-4326-b5bf-045b30d4ae05" providerId="ADAL" clId="{D79BC96E-1950-4664-9B6A-DA1F102009E3}" dt="2023-05-03T09:10:31.374" v="131" actId="700"/>
          <ac:spMkLst>
            <pc:docMk/>
            <pc:sldMk cId="2154701395" sldId="304"/>
            <ac:spMk id="3" creationId="{40E00BB3-69D7-66C7-A702-E50A4AAD7C7D}"/>
          </ac:spMkLst>
        </pc:spChg>
      </pc:sldChg>
      <pc:sldMasterChg chg="modSldLayout">
        <pc:chgData name="Lidia Welldeabzghi" userId="6657851c-35d9-4326-b5bf-045b30d4ae05" providerId="ADAL" clId="{D79BC96E-1950-4664-9B6A-DA1F102009E3}" dt="2023-05-03T11:04:34.071" v="210" actId="20577"/>
        <pc:sldMasterMkLst>
          <pc:docMk/>
          <pc:sldMasterMk cId="3571240666" sldId="2147483730"/>
        </pc:sldMasterMkLst>
        <pc:sldLayoutChg chg="modSp mod">
          <pc:chgData name="Lidia Welldeabzghi" userId="6657851c-35d9-4326-b5bf-045b30d4ae05" providerId="ADAL" clId="{D79BC96E-1950-4664-9B6A-DA1F102009E3}" dt="2023-05-03T11:00:05.605" v="132" actId="20577"/>
          <pc:sldLayoutMkLst>
            <pc:docMk/>
            <pc:sldMasterMk cId="3571240666" sldId="2147483730"/>
            <pc:sldLayoutMk cId="2893420308" sldId="2147483789"/>
          </pc:sldLayoutMkLst>
          <pc:spChg chg="mod">
            <ac:chgData name="Lidia Welldeabzghi" userId="6657851c-35d9-4326-b5bf-045b30d4ae05" providerId="ADAL" clId="{D79BC96E-1950-4664-9B6A-DA1F102009E3}" dt="2023-05-03T11:00:05.605" v="132" actId="20577"/>
            <ac:spMkLst>
              <pc:docMk/>
              <pc:sldMasterMk cId="3571240666" sldId="2147483730"/>
              <pc:sldLayoutMk cId="2893420308" sldId="2147483789"/>
              <ac:spMk id="13" creationId="{9F239F00-7B1E-4DEC-AA92-A70B4E9F6EAC}"/>
            </ac:spMkLst>
          </pc:spChg>
        </pc:sldLayoutChg>
        <pc:sldLayoutChg chg="modSp mod">
          <pc:chgData name="Lidia Welldeabzghi" userId="6657851c-35d9-4326-b5bf-045b30d4ae05" providerId="ADAL" clId="{D79BC96E-1950-4664-9B6A-DA1F102009E3}" dt="2023-05-03T11:00:09.155" v="133" actId="20577"/>
          <pc:sldLayoutMkLst>
            <pc:docMk/>
            <pc:sldMasterMk cId="3571240666" sldId="2147483730"/>
            <pc:sldLayoutMk cId="2453958632" sldId="2147483790"/>
          </pc:sldLayoutMkLst>
          <pc:spChg chg="mod">
            <ac:chgData name="Lidia Welldeabzghi" userId="6657851c-35d9-4326-b5bf-045b30d4ae05" providerId="ADAL" clId="{D79BC96E-1950-4664-9B6A-DA1F102009E3}" dt="2023-05-03T11:00:09.155" v="133" actId="20577"/>
            <ac:spMkLst>
              <pc:docMk/>
              <pc:sldMasterMk cId="3571240666" sldId="2147483730"/>
              <pc:sldLayoutMk cId="2453958632" sldId="2147483790"/>
              <ac:spMk id="13" creationId="{9F239F00-7B1E-4DEC-AA92-A70B4E9F6EAC}"/>
            </ac:spMkLst>
          </pc:spChg>
        </pc:sldLayoutChg>
        <pc:sldLayoutChg chg="modSp mod">
          <pc:chgData name="Lidia Welldeabzghi" userId="6657851c-35d9-4326-b5bf-045b30d4ae05" providerId="ADAL" clId="{D79BC96E-1950-4664-9B6A-DA1F102009E3}" dt="2023-05-03T11:00:11.963" v="134" actId="20577"/>
          <pc:sldLayoutMkLst>
            <pc:docMk/>
            <pc:sldMasterMk cId="3571240666" sldId="2147483730"/>
            <pc:sldLayoutMk cId="1908028487" sldId="2147483791"/>
          </pc:sldLayoutMkLst>
          <pc:spChg chg="mod">
            <ac:chgData name="Lidia Welldeabzghi" userId="6657851c-35d9-4326-b5bf-045b30d4ae05" providerId="ADAL" clId="{D79BC96E-1950-4664-9B6A-DA1F102009E3}" dt="2023-05-03T11:00:11.963" v="134" actId="20577"/>
            <ac:spMkLst>
              <pc:docMk/>
              <pc:sldMasterMk cId="3571240666" sldId="2147483730"/>
              <pc:sldLayoutMk cId="1908028487" sldId="2147483791"/>
              <ac:spMk id="13" creationId="{9F239F00-7B1E-4DEC-AA92-A70B4E9F6EAC}"/>
            </ac:spMkLst>
          </pc:spChg>
        </pc:sldLayoutChg>
        <pc:sldLayoutChg chg="modSp mod">
          <pc:chgData name="Lidia Welldeabzghi" userId="6657851c-35d9-4326-b5bf-045b30d4ae05" providerId="ADAL" clId="{D79BC96E-1950-4664-9B6A-DA1F102009E3}" dt="2023-05-03T09:06:39.547" v="102" actId="207"/>
          <pc:sldLayoutMkLst>
            <pc:docMk/>
            <pc:sldMasterMk cId="3571240666" sldId="2147483730"/>
            <pc:sldLayoutMk cId="3475313848" sldId="2147483855"/>
          </pc:sldLayoutMkLst>
          <pc:spChg chg="mod">
            <ac:chgData name="Lidia Welldeabzghi" userId="6657851c-35d9-4326-b5bf-045b30d4ae05" providerId="ADAL" clId="{D79BC96E-1950-4664-9B6A-DA1F102009E3}" dt="2023-05-03T09:06:27.447" v="98" actId="207"/>
            <ac:spMkLst>
              <pc:docMk/>
              <pc:sldMasterMk cId="3571240666" sldId="2147483730"/>
              <pc:sldLayoutMk cId="3475313848" sldId="2147483855"/>
              <ac:spMk id="4" creationId="{AE91345C-C5A3-3833-5DCD-72889AF0D7F3}"/>
            </ac:spMkLst>
          </pc:spChg>
          <pc:spChg chg="mod">
            <ac:chgData name="Lidia Welldeabzghi" userId="6657851c-35d9-4326-b5bf-045b30d4ae05" providerId="ADAL" clId="{D79BC96E-1950-4664-9B6A-DA1F102009E3}" dt="2023-05-03T09:06:39.547" v="102" actId="207"/>
            <ac:spMkLst>
              <pc:docMk/>
              <pc:sldMasterMk cId="3571240666" sldId="2147483730"/>
              <pc:sldLayoutMk cId="3475313848" sldId="2147483855"/>
              <ac:spMk id="13" creationId="{9F239F00-7B1E-4DEC-AA92-A70B4E9F6EAC}"/>
            </ac:spMkLst>
          </pc:spChg>
        </pc:sldLayoutChg>
        <pc:sldLayoutChg chg="modSp mod">
          <pc:chgData name="Lidia Welldeabzghi" userId="6657851c-35d9-4326-b5bf-045b30d4ae05" providerId="ADAL" clId="{D79BC96E-1950-4664-9B6A-DA1F102009E3}" dt="2023-05-03T11:04:34.071" v="210" actId="20577"/>
          <pc:sldLayoutMkLst>
            <pc:docMk/>
            <pc:sldMasterMk cId="3571240666" sldId="2147483730"/>
            <pc:sldLayoutMk cId="1465286856" sldId="2147483884"/>
          </pc:sldLayoutMkLst>
          <pc:spChg chg="mod">
            <ac:chgData name="Lidia Welldeabzghi" userId="6657851c-35d9-4326-b5bf-045b30d4ae05" providerId="ADAL" clId="{D79BC96E-1950-4664-9B6A-DA1F102009E3}" dt="2023-05-03T11:04:34.071" v="210" actId="20577"/>
            <ac:spMkLst>
              <pc:docMk/>
              <pc:sldMasterMk cId="3571240666" sldId="2147483730"/>
              <pc:sldLayoutMk cId="1465286856" sldId="2147483884"/>
              <ac:spMk id="4" creationId="{AE91345C-C5A3-3833-5DCD-72889AF0D7F3}"/>
            </ac:spMkLst>
          </pc:spChg>
          <pc:spChg chg="mod">
            <ac:chgData name="Lidia Welldeabzghi" userId="6657851c-35d9-4326-b5bf-045b30d4ae05" providerId="ADAL" clId="{D79BC96E-1950-4664-9B6A-DA1F102009E3}" dt="2023-05-03T11:02:22.646" v="165" actId="20577"/>
            <ac:spMkLst>
              <pc:docMk/>
              <pc:sldMasterMk cId="3571240666" sldId="2147483730"/>
              <pc:sldLayoutMk cId="1465286856" sldId="2147483884"/>
              <ac:spMk id="13" creationId="{9F239F00-7B1E-4DEC-AA92-A70B4E9F6EAC}"/>
            </ac:spMkLst>
          </pc:spChg>
        </pc:sldLayoutChg>
        <pc:sldLayoutChg chg="modSp mod">
          <pc:chgData name="Lidia Welldeabzghi" userId="6657851c-35d9-4326-b5bf-045b30d4ae05" providerId="ADAL" clId="{D79BC96E-1950-4664-9B6A-DA1F102009E3}" dt="2023-05-03T11:03:32.685" v="179" actId="20577"/>
          <pc:sldLayoutMkLst>
            <pc:docMk/>
            <pc:sldMasterMk cId="3571240666" sldId="2147483730"/>
            <pc:sldLayoutMk cId="2283965226" sldId="2147483885"/>
          </pc:sldLayoutMkLst>
          <pc:spChg chg="mod">
            <ac:chgData name="Lidia Welldeabzghi" userId="6657851c-35d9-4326-b5bf-045b30d4ae05" providerId="ADAL" clId="{D79BC96E-1950-4664-9B6A-DA1F102009E3}" dt="2023-05-03T11:01:38.924" v="137"/>
            <ac:spMkLst>
              <pc:docMk/>
              <pc:sldMasterMk cId="3571240666" sldId="2147483730"/>
              <pc:sldLayoutMk cId="2283965226" sldId="2147483885"/>
              <ac:spMk id="4" creationId="{AE91345C-C5A3-3833-5DCD-72889AF0D7F3}"/>
            </ac:spMkLst>
          </pc:spChg>
          <pc:spChg chg="mod">
            <ac:chgData name="Lidia Welldeabzghi" userId="6657851c-35d9-4326-b5bf-045b30d4ae05" providerId="ADAL" clId="{D79BC96E-1950-4664-9B6A-DA1F102009E3}" dt="2023-05-03T11:03:32.685" v="179" actId="20577"/>
            <ac:spMkLst>
              <pc:docMk/>
              <pc:sldMasterMk cId="3571240666" sldId="2147483730"/>
              <pc:sldLayoutMk cId="2283965226" sldId="2147483885"/>
              <ac:spMk id="13" creationId="{9F239F00-7B1E-4DEC-AA92-A70B4E9F6EAC}"/>
            </ac:spMkLst>
          </pc:spChg>
        </pc:sldLayoutChg>
      </pc:sldMasterChg>
    </pc:docChg>
  </pc:docChgLst>
  <pc:docChgLst>
    <pc:chgData name="Nico Heby" userId="c88c6920-9e16-4a7e-acac-31863610828a" providerId="ADAL" clId="{B28BB080-B7CE-4221-A26E-2B9E6B1C1A64}"/>
    <pc:docChg chg="undo custSel modMainMaster">
      <pc:chgData name="Nico Heby" userId="c88c6920-9e16-4a7e-acac-31863610828a" providerId="ADAL" clId="{B28BB080-B7CE-4221-A26E-2B9E6B1C1A64}" dt="2023-05-03T16:13:31.433" v="160" actId="6549"/>
      <pc:docMkLst>
        <pc:docMk/>
      </pc:docMkLst>
      <pc:sldMasterChg chg="addSldLayout delSldLayout modSldLayout sldLayoutOrd">
        <pc:chgData name="Nico Heby" userId="c88c6920-9e16-4a7e-acac-31863610828a" providerId="ADAL" clId="{B28BB080-B7CE-4221-A26E-2B9E6B1C1A64}" dt="2023-05-03T16:13:31.433" v="160" actId="6549"/>
        <pc:sldMasterMkLst>
          <pc:docMk/>
          <pc:sldMasterMk cId="3571240666" sldId="2147483730"/>
        </pc:sldMasterMkLst>
        <pc:sldLayoutChg chg="addSp delSp modSp mod">
          <pc:chgData name="Nico Heby" userId="c88c6920-9e16-4a7e-acac-31863610828a" providerId="ADAL" clId="{B28BB080-B7CE-4221-A26E-2B9E6B1C1A64}" dt="2023-05-03T16:13:31.433" v="160" actId="6549"/>
          <pc:sldLayoutMkLst>
            <pc:docMk/>
            <pc:sldMasterMk cId="3571240666" sldId="2147483730"/>
            <pc:sldLayoutMk cId="2373750251" sldId="2147483775"/>
          </pc:sldLayoutMkLst>
          <pc:spChg chg="add del">
            <ac:chgData name="Nico Heby" userId="c88c6920-9e16-4a7e-acac-31863610828a" providerId="ADAL" clId="{B28BB080-B7CE-4221-A26E-2B9E6B1C1A64}" dt="2023-05-03T16:10:59.517" v="2"/>
            <ac:spMkLst>
              <pc:docMk/>
              <pc:sldMasterMk cId="3571240666" sldId="2147483730"/>
              <pc:sldLayoutMk cId="2373750251" sldId="2147483775"/>
              <ac:spMk id="4" creationId="{499E6237-ED39-EE86-0C38-98896E8401B2}"/>
            </ac:spMkLst>
          </pc:spChg>
          <pc:spChg chg="add del">
            <ac:chgData name="Nico Heby" userId="c88c6920-9e16-4a7e-acac-31863610828a" providerId="ADAL" clId="{B28BB080-B7CE-4221-A26E-2B9E6B1C1A64}" dt="2023-05-03T16:11:03.386" v="5"/>
            <ac:spMkLst>
              <pc:docMk/>
              <pc:sldMasterMk cId="3571240666" sldId="2147483730"/>
              <pc:sldLayoutMk cId="2373750251" sldId="2147483775"/>
              <ac:spMk id="5" creationId="{96A7BCCC-C3F0-37C6-2F0A-E33F27C0EAE3}"/>
            </ac:spMkLst>
          </pc:spChg>
          <pc:spChg chg="mod">
            <ac:chgData name="Nico Heby" userId="c88c6920-9e16-4a7e-acac-31863610828a" providerId="ADAL" clId="{B28BB080-B7CE-4221-A26E-2B9E6B1C1A64}" dt="2023-05-03T16:13:31.433" v="160" actId="6549"/>
            <ac:spMkLst>
              <pc:docMk/>
              <pc:sldMasterMk cId="3571240666" sldId="2147483730"/>
              <pc:sldLayoutMk cId="2373750251" sldId="2147483775"/>
              <ac:spMk id="13" creationId="{9F239F00-7B1E-4DEC-AA92-A70B4E9F6EAC}"/>
            </ac:spMkLst>
          </pc:spChg>
        </pc:sldLayoutChg>
        <pc:sldLayoutChg chg="ord">
          <pc:chgData name="Nico Heby" userId="c88c6920-9e16-4a7e-acac-31863610828a" providerId="ADAL" clId="{B28BB080-B7CE-4221-A26E-2B9E6B1C1A64}" dt="2023-05-03T16:13:26.172" v="149" actId="20578"/>
          <pc:sldLayoutMkLst>
            <pc:docMk/>
            <pc:sldMasterMk cId="3571240666" sldId="2147483730"/>
            <pc:sldLayoutMk cId="3506226774" sldId="2147483828"/>
          </pc:sldLayoutMkLst>
        </pc:sldLayoutChg>
        <pc:sldLayoutChg chg="add del">
          <pc:chgData name="Nico Heby" userId="c88c6920-9e16-4a7e-acac-31863610828a" providerId="ADAL" clId="{B28BB080-B7CE-4221-A26E-2B9E6B1C1A64}" dt="2023-05-03T16:13:26.562" v="150" actId="2696"/>
          <pc:sldLayoutMkLst>
            <pc:docMk/>
            <pc:sldMasterMk cId="3571240666" sldId="2147483730"/>
            <pc:sldLayoutMk cId="3475313848" sldId="2147483855"/>
          </pc:sldLayoutMkLst>
        </pc:sldLayoutChg>
        <pc:sldLayoutChg chg="addSp delSp modSp mod">
          <pc:chgData name="Nico Heby" userId="c88c6920-9e16-4a7e-acac-31863610828a" providerId="ADAL" clId="{B28BB080-B7CE-4221-A26E-2B9E6B1C1A64}" dt="2023-05-03T16:13:15.905" v="145"/>
          <pc:sldLayoutMkLst>
            <pc:docMk/>
            <pc:sldMasterMk cId="3571240666" sldId="2147483730"/>
            <pc:sldLayoutMk cId="1465286856" sldId="2147483884"/>
          </pc:sldLayoutMkLst>
          <pc:spChg chg="mod">
            <ac:chgData name="Nico Heby" userId="c88c6920-9e16-4a7e-acac-31863610828a" providerId="ADAL" clId="{B28BB080-B7CE-4221-A26E-2B9E6B1C1A64}" dt="2023-05-03T16:13:15.905" v="145"/>
            <ac:spMkLst>
              <pc:docMk/>
              <pc:sldMasterMk cId="3571240666" sldId="2147483730"/>
              <pc:sldLayoutMk cId="1465286856" sldId="2147483884"/>
              <ac:spMk id="4" creationId="{AE91345C-C5A3-3833-5DCD-72889AF0D7F3}"/>
            </ac:spMkLst>
          </pc:spChg>
          <pc:spChg chg="add del">
            <ac:chgData name="Nico Heby" userId="c88c6920-9e16-4a7e-acac-31863610828a" providerId="ADAL" clId="{B28BB080-B7CE-4221-A26E-2B9E6B1C1A64}" dt="2023-05-03T16:12:45.786" v="139"/>
            <ac:spMkLst>
              <pc:docMk/>
              <pc:sldMasterMk cId="3571240666" sldId="2147483730"/>
              <pc:sldLayoutMk cId="1465286856" sldId="2147483884"/>
              <ac:spMk id="7" creationId="{0EF6A8F5-DE8B-C438-3A29-B51C3B5064B4}"/>
            </ac:spMkLst>
          </pc:spChg>
          <pc:spChg chg="add del">
            <ac:chgData name="Nico Heby" userId="c88c6920-9e16-4a7e-acac-31863610828a" providerId="ADAL" clId="{B28BB080-B7CE-4221-A26E-2B9E6B1C1A64}" dt="2023-05-03T16:12:49.232" v="141"/>
            <ac:spMkLst>
              <pc:docMk/>
              <pc:sldMasterMk cId="3571240666" sldId="2147483730"/>
              <pc:sldLayoutMk cId="1465286856" sldId="2147483884"/>
              <ac:spMk id="8" creationId="{CDCBC08B-9ABC-571E-5D8B-62EAF0F21FD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14.09.2023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14.09.2023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7" y="1134222"/>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001751"/>
                </a:solidFill>
                <a:latin typeface="Segoe UI" panose="020B0502040204020203" pitchFamily="34" charset="0"/>
                <a:cs typeface="Segoe UI" panose="020B0502040204020203" pitchFamily="34" charset="0"/>
              </a:rPr>
              <a:t>SUBMISSION TEMPLATE</a:t>
            </a:r>
          </a:p>
        </p:txBody>
      </p:sp>
      <p:pic>
        <p:nvPicPr>
          <p:cNvPr id="3" name="Grafik 2">
            <a:extLst>
              <a:ext uri="{FF2B5EF4-FFF2-40B4-BE49-F238E27FC236}">
                <a16:creationId xmlns:a16="http://schemas.microsoft.com/office/drawing/2014/main" id="{FAFAA432-2022-FDAF-A389-D83CB9160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29381"/>
            <a:ext cx="6858000" cy="2605149"/>
          </a:xfrm>
          <a:prstGeom prst="rect">
            <a:avLst/>
          </a:prstGeom>
        </p:spPr>
      </p:pic>
      <p:sp>
        <p:nvSpPr>
          <p:cNvPr id="2" name="Abgerundetes Rechteck 12">
            <a:extLst>
              <a:ext uri="{FF2B5EF4-FFF2-40B4-BE49-F238E27FC236}">
                <a16:creationId xmlns:a16="http://schemas.microsoft.com/office/drawing/2014/main" id="{873C012A-8A16-BCE0-D382-E7A9C5467470}"/>
              </a:ext>
            </a:extLst>
          </p:cNvPr>
          <p:cNvSpPr/>
          <p:nvPr userDrawn="1"/>
        </p:nvSpPr>
        <p:spPr>
          <a:xfrm>
            <a:off x="268661" y="6644185"/>
            <a:ext cx="5084656"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sp>
        <p:nvSpPr>
          <p:cNvPr id="4" name="Abgerundetes Rechteck 1">
            <a:extLst>
              <a:ext uri="{FF2B5EF4-FFF2-40B4-BE49-F238E27FC236}">
                <a16:creationId xmlns:a16="http://schemas.microsoft.com/office/drawing/2014/main" id="{59A90496-D092-AC11-E031-1B9703CC4C30}"/>
              </a:ext>
            </a:extLst>
          </p:cNvPr>
          <p:cNvSpPr/>
          <p:nvPr userDrawn="1"/>
        </p:nvSpPr>
        <p:spPr>
          <a:xfrm>
            <a:off x="261121" y="6153263"/>
            <a:ext cx="5092195" cy="336592"/>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latin typeface="Segoe UI" panose="020B0502040204020203" pitchFamily="34" charset="0"/>
              <a:cs typeface="Segoe UI" panose="020B0502040204020203" pitchFamily="34" charset="0"/>
            </a:endParaRPr>
          </a:p>
        </p:txBody>
      </p:sp>
      <p:cxnSp>
        <p:nvCxnSpPr>
          <p:cNvPr id="6" name="Gerade Verbindung 4">
            <a:extLst>
              <a:ext uri="{FF2B5EF4-FFF2-40B4-BE49-F238E27FC236}">
                <a16:creationId xmlns:a16="http://schemas.microsoft.com/office/drawing/2014/main" id="{C44C9107-2680-8B85-1C76-2977EE90E129}"/>
              </a:ext>
            </a:extLst>
          </p:cNvPr>
          <p:cNvCxnSpPr>
            <a:cxnSpLocks/>
          </p:cNvCxnSpPr>
          <p:nvPr userDrawn="1"/>
        </p:nvCxnSpPr>
        <p:spPr>
          <a:xfrm>
            <a:off x="-10418" y="5972251"/>
            <a:ext cx="5363734" cy="0"/>
          </a:xfrm>
          <a:prstGeom prst="line">
            <a:avLst/>
          </a:prstGeom>
          <a:ln>
            <a:solidFill>
              <a:schemeClr val="tx2"/>
            </a:solidFill>
          </a:ln>
        </p:spPr>
        <p:style>
          <a:lnRef idx="3">
            <a:schemeClr val="accent4"/>
          </a:lnRef>
          <a:fillRef idx="0">
            <a:schemeClr val="accent4"/>
          </a:fillRef>
          <a:effectRef idx="2">
            <a:schemeClr val="accent4"/>
          </a:effectRef>
          <a:fontRef idx="minor">
            <a:schemeClr val="tx1"/>
          </a:fontRef>
        </p:style>
      </p:cxnSp>
      <p:sp>
        <p:nvSpPr>
          <p:cNvPr id="7" name="Textplatzhalter 6">
            <a:extLst>
              <a:ext uri="{FF2B5EF4-FFF2-40B4-BE49-F238E27FC236}">
                <a16:creationId xmlns:a16="http://schemas.microsoft.com/office/drawing/2014/main" id="{A82248BD-85C2-E9C8-B67D-C9BAE63A2DB0}"/>
              </a:ext>
            </a:extLst>
          </p:cNvPr>
          <p:cNvSpPr>
            <a:spLocks noGrp="1"/>
          </p:cNvSpPr>
          <p:nvPr>
            <p:ph type="body" sz="quarter" idx="11" hasCustomPrompt="1"/>
          </p:nvPr>
        </p:nvSpPr>
        <p:spPr>
          <a:xfrm>
            <a:off x="363148" y="6153263"/>
            <a:ext cx="4990168" cy="336592"/>
          </a:xfrm>
        </p:spPr>
        <p:txBody>
          <a:bodyPr>
            <a:noAutofit/>
          </a:bodyPr>
          <a:lstStyle>
            <a:lvl1pPr marL="0" indent="0">
              <a:buNone/>
              <a:defRPr sz="1800" b="0">
                <a:solidFill>
                  <a:schemeClr val="tx2"/>
                </a:solidFill>
                <a:latin typeface="Segoe UI" panose="020B0502040204020203" pitchFamily="34" charset="0"/>
                <a:cs typeface="Segoe UI" panose="020B0502040204020203" pitchFamily="34" charset="0"/>
              </a:defRPr>
            </a:lvl1pPr>
          </a:lstStyle>
          <a:p>
            <a:pPr lvl="0"/>
            <a:r>
              <a:rPr lang="de-DE" dirty="0"/>
              <a:t>Team Name </a:t>
            </a:r>
          </a:p>
        </p:txBody>
      </p:sp>
      <p:sp>
        <p:nvSpPr>
          <p:cNvPr id="8" name="Textplatzhalter 6">
            <a:extLst>
              <a:ext uri="{FF2B5EF4-FFF2-40B4-BE49-F238E27FC236}">
                <a16:creationId xmlns:a16="http://schemas.microsoft.com/office/drawing/2014/main" id="{55519E99-B373-5389-579A-A8AA4D533737}"/>
              </a:ext>
            </a:extLst>
          </p:cNvPr>
          <p:cNvSpPr>
            <a:spLocks noGrp="1"/>
          </p:cNvSpPr>
          <p:nvPr>
            <p:ph type="body" sz="quarter" idx="12" hasCustomPrompt="1"/>
          </p:nvPr>
        </p:nvSpPr>
        <p:spPr>
          <a:xfrm>
            <a:off x="363148" y="6644185"/>
            <a:ext cx="4990168" cy="336592"/>
          </a:xfrm>
        </p:spPr>
        <p:txBody>
          <a:bodyPr>
            <a:noAutofit/>
          </a:bodyPr>
          <a:lstStyle>
            <a:lvl1pPr marL="0" indent="0">
              <a:buNone/>
              <a:defRPr sz="1800" b="0">
                <a:solidFill>
                  <a:schemeClr val="tx2"/>
                </a:solidFill>
                <a:latin typeface="Segoe UI" panose="020B0502040204020203" pitchFamily="34" charset="0"/>
                <a:cs typeface="Segoe UI" panose="020B0502040204020203" pitchFamily="34" charset="0"/>
              </a:defRPr>
            </a:lvl1pPr>
          </a:lstStyle>
          <a:p>
            <a:pPr lvl="0"/>
            <a:r>
              <a:rPr lang="de-DE" dirty="0"/>
              <a:t>Titel </a:t>
            </a:r>
            <a:r>
              <a:rPr lang="de-DE" dirty="0" err="1"/>
              <a:t>of</a:t>
            </a:r>
            <a:r>
              <a:rPr lang="de-DE" dirty="0"/>
              <a:t> </a:t>
            </a:r>
            <a:r>
              <a:rPr lang="de-DE" dirty="0" err="1"/>
              <a:t>your</a:t>
            </a:r>
            <a:r>
              <a:rPr lang="de-DE" dirty="0"/>
              <a:t> </a:t>
            </a:r>
            <a:r>
              <a:rPr lang="de-DE" dirty="0" err="1"/>
              <a:t>idea</a:t>
            </a:r>
            <a:endParaRPr lang="de-DE" dirty="0"/>
          </a:p>
        </p:txBody>
      </p:sp>
      <p:sp>
        <p:nvSpPr>
          <p:cNvPr id="16" name="Textfeld 15">
            <a:extLst>
              <a:ext uri="{FF2B5EF4-FFF2-40B4-BE49-F238E27FC236}">
                <a16:creationId xmlns:a16="http://schemas.microsoft.com/office/drawing/2014/main" id="{1AE7132A-72EA-B037-178C-02C492A1615E}"/>
              </a:ext>
            </a:extLst>
          </p:cNvPr>
          <p:cNvSpPr txBox="1"/>
          <p:nvPr userDrawn="1"/>
        </p:nvSpPr>
        <p:spPr>
          <a:xfrm>
            <a:off x="424817" y="5296970"/>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001751"/>
                </a:solidFill>
                <a:latin typeface="Segoe UI" panose="020B0502040204020203" pitchFamily="34" charset="0"/>
                <a:cs typeface="Segoe UI" panose="020B0502040204020203" pitchFamily="34" charset="0"/>
              </a:rPr>
              <a:t>YOUR APPROACH</a:t>
            </a:r>
          </a:p>
        </p:txBody>
      </p:sp>
    </p:spTree>
    <p:extLst>
      <p:ext uri="{BB962C8B-B14F-4D97-AF65-F5344CB8AC3E}">
        <p14:creationId xmlns:p14="http://schemas.microsoft.com/office/powerpoint/2010/main" val="292393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E7118-DEB4-9DA3-65F4-0A5DCD0709CC}"/>
              </a:ext>
            </a:extLst>
          </p:cNvPr>
          <p:cNvSpPr>
            <a:spLocks noGrp="1"/>
          </p:cNvSpPr>
          <p:nvPr>
            <p:ph type="title"/>
          </p:nvPr>
        </p:nvSpPr>
        <p:spPr>
          <a:xfrm>
            <a:off x="468313" y="2279650"/>
            <a:ext cx="5915025" cy="38036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D03A51D-EAB6-40FE-991F-BB39AC7782F6}"/>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144121-D8A8-9F2E-15CD-CB8F18BB2AF5}"/>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217DF0D0-AAF1-A510-3EBB-90D1812EC34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6B4598-6EFF-6A07-AA17-91467D4D38B6}"/>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45501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03BCA-F987-CF60-BA65-794E412B2E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6235DA2-530C-607B-BD71-B6EE9226C65E}"/>
              </a:ext>
            </a:extLst>
          </p:cNvPr>
          <p:cNvSpPr>
            <a:spLocks noGrp="1"/>
          </p:cNvSpPr>
          <p:nvPr>
            <p:ph sz="half" idx="1"/>
          </p:nvPr>
        </p:nvSpPr>
        <p:spPr>
          <a:xfrm>
            <a:off x="471488" y="2433638"/>
            <a:ext cx="2881312"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73448BD-26B3-FA6F-0042-007EF1000429}"/>
              </a:ext>
            </a:extLst>
          </p:cNvPr>
          <p:cNvSpPr>
            <a:spLocks noGrp="1"/>
          </p:cNvSpPr>
          <p:nvPr>
            <p:ph sz="half" idx="2"/>
          </p:nvPr>
        </p:nvSpPr>
        <p:spPr>
          <a:xfrm>
            <a:off x="3505200" y="2433638"/>
            <a:ext cx="2881313"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9FF93E9-99DB-055B-6A42-130C0BED293B}"/>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6" name="Fußzeilenplatzhalter 5">
            <a:extLst>
              <a:ext uri="{FF2B5EF4-FFF2-40B4-BE49-F238E27FC236}">
                <a16:creationId xmlns:a16="http://schemas.microsoft.com/office/drawing/2014/main" id="{9E8741F1-BD85-378E-95A6-C66C3ED3FC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71AFA18-17F5-59FA-D2FE-41BA2DEE57A3}"/>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64891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7D62-A493-CF8B-318C-2C48B6F0568C}"/>
              </a:ext>
            </a:extLst>
          </p:cNvPr>
          <p:cNvSpPr>
            <a:spLocks noGrp="1"/>
          </p:cNvSpPr>
          <p:nvPr>
            <p:ph type="title"/>
          </p:nvPr>
        </p:nvSpPr>
        <p:spPr>
          <a:xfrm>
            <a:off x="473075" y="487363"/>
            <a:ext cx="5915025" cy="1766887"/>
          </a:xfrm>
        </p:spPr>
        <p:txBody>
          <a:bodyPr/>
          <a:lstStyle/>
          <a:p>
            <a:r>
              <a:rPr lang="de-DE"/>
              <a:t>Mastertitelformat bearbeiten</a:t>
            </a:r>
          </a:p>
        </p:txBody>
      </p:sp>
      <p:sp>
        <p:nvSpPr>
          <p:cNvPr id="3" name="Textplatzhalter 2">
            <a:extLst>
              <a:ext uri="{FF2B5EF4-FFF2-40B4-BE49-F238E27FC236}">
                <a16:creationId xmlns:a16="http://schemas.microsoft.com/office/drawing/2014/main" id="{FF59B623-7865-7523-1BA4-419EB522C2C2}"/>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7C8735-D329-0DA9-5279-DCFB64151DB3}"/>
              </a:ext>
            </a:extLst>
          </p:cNvPr>
          <p:cNvSpPr>
            <a:spLocks noGrp="1"/>
          </p:cNvSpPr>
          <p:nvPr>
            <p:ph sz="half" idx="2"/>
          </p:nvPr>
        </p:nvSpPr>
        <p:spPr>
          <a:xfrm>
            <a:off x="473075" y="3340100"/>
            <a:ext cx="2900363"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767A0CF-08EE-9F31-B785-1F93DA79268D}"/>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D78936A-E16F-FA24-2DF1-A759DD649B6A}"/>
              </a:ext>
            </a:extLst>
          </p:cNvPr>
          <p:cNvSpPr>
            <a:spLocks noGrp="1"/>
          </p:cNvSpPr>
          <p:nvPr>
            <p:ph sz="quarter" idx="4"/>
          </p:nvPr>
        </p:nvSpPr>
        <p:spPr>
          <a:xfrm>
            <a:off x="3471863" y="3340100"/>
            <a:ext cx="2916237"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53F5045-881B-E397-C72F-89506048CC1D}"/>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8" name="Fußzeilenplatzhalter 7">
            <a:extLst>
              <a:ext uri="{FF2B5EF4-FFF2-40B4-BE49-F238E27FC236}">
                <a16:creationId xmlns:a16="http://schemas.microsoft.com/office/drawing/2014/main" id="{9C78C3D7-67CE-CDE7-7EE6-BBFD1003C34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659A104-138A-A1B6-CF77-C870294E10D5}"/>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64993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F85A3-9659-EF7A-58E0-7175EE47990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EE66AAB-F1D8-294A-9641-EEB3D4069DBE}"/>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4" name="Fußzeilenplatzhalter 3">
            <a:extLst>
              <a:ext uri="{FF2B5EF4-FFF2-40B4-BE49-F238E27FC236}">
                <a16:creationId xmlns:a16="http://schemas.microsoft.com/office/drawing/2014/main" id="{D48796FC-E19E-71FD-0ACA-BDC78C037EB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D34DEAA-F2B9-4220-1CEC-63A50D596D02}"/>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218135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CF2C11F-BB8C-5E61-26B7-B5A39B1BEBD1}"/>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3" name="Fußzeilenplatzhalter 2">
            <a:extLst>
              <a:ext uri="{FF2B5EF4-FFF2-40B4-BE49-F238E27FC236}">
                <a16:creationId xmlns:a16="http://schemas.microsoft.com/office/drawing/2014/main" id="{FC483FAB-654A-B4AC-B69E-82AE58DEE96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DB2D644-C126-1C81-938F-5FB010D8FD62}"/>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3630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8A707-B0FA-C8FA-921C-259398EE9C39}"/>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5EB90A6-50F1-B1C1-364B-DE83A03ADBB0}"/>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ED0F1CC-DAD6-B0C0-BB6B-22133A135C32}"/>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B802C4-BC0B-0464-1F04-1FCC717FC0FD}"/>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6" name="Fußzeilenplatzhalter 5">
            <a:extLst>
              <a:ext uri="{FF2B5EF4-FFF2-40B4-BE49-F238E27FC236}">
                <a16:creationId xmlns:a16="http://schemas.microsoft.com/office/drawing/2014/main" id="{E9D2CB35-199D-1415-1D8E-70ABD70ADA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3D213A0-D695-6BD1-32A0-E045ABD4668B}"/>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2968543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02145-C3A5-FC66-458F-B79A0F38D2B1}"/>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DBD54D-26F2-24A7-A9A2-D8249D16C24D}"/>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BAF2AB0-707E-EFA9-D3D8-F09EE00F08A2}"/>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E2CDA4-376E-2D3B-69E5-BF4625D90B84}"/>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6" name="Fußzeilenplatzhalter 5">
            <a:extLst>
              <a:ext uri="{FF2B5EF4-FFF2-40B4-BE49-F238E27FC236}">
                <a16:creationId xmlns:a16="http://schemas.microsoft.com/office/drawing/2014/main" id="{E4F683F1-D2C8-A038-2D84-BC1DBDE04D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87D919-D60E-3712-A270-3D67197C66BA}"/>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144661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A53B0-3856-88A9-C06D-D9E1EE77032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FB64CEB-17F2-62CC-33EB-D0998AF4B05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D927CB-4AAF-AA50-9090-6C0CBC747D67}"/>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15712983-7FED-AEE1-95EF-DE971A0827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6873885-553F-6CF1-8F9F-85913FF0147D}"/>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640949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15F1F41-F701-C2AB-B384-CF1A42227EE3}"/>
              </a:ext>
            </a:extLst>
          </p:cNvPr>
          <p:cNvSpPr>
            <a:spLocks noGrp="1"/>
          </p:cNvSpPr>
          <p:nvPr>
            <p:ph type="title" orient="vert"/>
          </p:nvPr>
        </p:nvSpPr>
        <p:spPr>
          <a:xfrm>
            <a:off x="4908550" y="487363"/>
            <a:ext cx="1477963" cy="77485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177124-255C-0C39-DFDD-F8CFDA7C043A}"/>
              </a:ext>
            </a:extLst>
          </p:cNvPr>
          <p:cNvSpPr>
            <a:spLocks noGrp="1"/>
          </p:cNvSpPr>
          <p:nvPr>
            <p:ph type="body" orient="vert" idx="1"/>
          </p:nvPr>
        </p:nvSpPr>
        <p:spPr>
          <a:xfrm>
            <a:off x="471488" y="487363"/>
            <a:ext cx="4284662" cy="77485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CBF43B-DAB9-0795-6BF7-D8AFB43A33D1}"/>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C207F1C4-7FA5-0A49-7BD8-E1541CB36B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5AE0E-8FB4-9DCE-0E64-EA64C95F0D01}"/>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57791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62AD4-EB39-3EAA-50F2-483D2AF010CE}"/>
              </a:ext>
            </a:extLst>
          </p:cNvPr>
          <p:cNvSpPr>
            <a:spLocks noGrp="1"/>
          </p:cNvSpPr>
          <p:nvPr>
            <p:ph type="ctrTitle"/>
          </p:nvPr>
        </p:nvSpPr>
        <p:spPr>
          <a:xfrm>
            <a:off x="857250" y="1497013"/>
            <a:ext cx="5143500" cy="3182937"/>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E63F28A-5570-5425-0B93-0A1806B333BE}"/>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6F9A989-F3A9-B7A9-6DE6-D55977CCADEA}"/>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563B2087-C3DA-009E-9462-34706E1DF6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5D7E286-7038-2F6E-A08F-2AEA56031CD4}"/>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7630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1" y="3076831"/>
            <a:ext cx="5835435" cy="5126457"/>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dirty="0"/>
              <a:t>Add </a:t>
            </a:r>
            <a:r>
              <a:rPr lang="de-DE" dirty="0" err="1"/>
              <a:t>text</a:t>
            </a: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1944862" y="393667"/>
            <a:ext cx="4665443" cy="258532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INTRODUCTION &amp; MOTIVATION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Segoe UI" panose="020B0502040204020203" pitchFamily="34" charset="0"/>
                <a:cs typeface="Segoe UI" panose="020B0502040204020203" pitchFamily="34" charset="0"/>
              </a:rPr>
              <a:t>Introduce yourself </a:t>
            </a:r>
            <a:r>
              <a:rPr lang="en-US" sz="1200" b="0" dirty="0">
                <a:solidFill>
                  <a:schemeClr val="tx1">
                    <a:lumMod val="75000"/>
                    <a:lumOff val="25000"/>
                  </a:schemeClr>
                </a:solidFill>
                <a:latin typeface="Segoe UI" panose="020B0502040204020203" pitchFamily="34" charset="0"/>
                <a:cs typeface="Segoe UI" panose="020B0502040204020203" pitchFamily="34" charset="0"/>
              </a:rPr>
              <a:t>and your team.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Who are you? (Introduction of the members, team/company type and size)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How many members has your team/ company?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are your skills and backgrounds? What are relevant achievements so far?</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is your motivation to take part?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Please feel free to add any additional logos, photos, videos, team pictures or similar. </a:t>
            </a: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015231" y="776711"/>
            <a:ext cx="4331306"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ClipArt enthält.&#10;&#10;Automatisch generierte Beschreibung">
            <a:extLst>
              <a:ext uri="{FF2B5EF4-FFF2-40B4-BE49-F238E27FC236}">
                <a16:creationId xmlns:a16="http://schemas.microsoft.com/office/drawing/2014/main" id="{9C581522-629A-3FAC-C019-373060AEDD3D}"/>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2" name="Grafik 1" descr="Ein Bild, das Text, drinnen enthält.&#10;&#10;Automatisch generierte Beschreibung">
            <a:extLst>
              <a:ext uri="{FF2B5EF4-FFF2-40B4-BE49-F238E27FC236}">
                <a16:creationId xmlns:a16="http://schemas.microsoft.com/office/drawing/2014/main" id="{BBD7830A-AEC0-9DE6-90D7-D16C1A07C75E}"/>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18BE2-1E08-0B11-0174-1BD17FB82B0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D0DF94-4265-8A17-802D-FAF1E87E7A4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ED124E-E6D6-128B-EABF-A9B37A850591}"/>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98A261A0-6841-4859-805C-9AD3DDAF21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951A78-7D85-75FC-8EC6-F1FFB718794D}"/>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07458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44727-2525-09D7-FECD-51C84559F909}"/>
              </a:ext>
            </a:extLst>
          </p:cNvPr>
          <p:cNvSpPr>
            <a:spLocks noGrp="1"/>
          </p:cNvSpPr>
          <p:nvPr>
            <p:ph type="title"/>
          </p:nvPr>
        </p:nvSpPr>
        <p:spPr>
          <a:xfrm>
            <a:off x="468313" y="2279650"/>
            <a:ext cx="5915025" cy="38036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6A7A51-C699-1438-F887-9521E8D773A3}"/>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6FB77A-2937-2145-8D0C-D273CED52113}"/>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880C57A6-322A-9A00-244F-7E7DAA3502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C8BBD6-5AD0-6B33-ABCF-CB36B3876B39}"/>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3550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D961E-349D-9765-52AE-9FDB47BFB41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5DFEBD-2502-680B-0AB6-0CA3C06C7E5C}"/>
              </a:ext>
            </a:extLst>
          </p:cNvPr>
          <p:cNvSpPr>
            <a:spLocks noGrp="1"/>
          </p:cNvSpPr>
          <p:nvPr>
            <p:ph sz="half" idx="1"/>
          </p:nvPr>
        </p:nvSpPr>
        <p:spPr>
          <a:xfrm>
            <a:off x="471488" y="2433638"/>
            <a:ext cx="2881312"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311BAE-A2C2-7F50-92B9-D09D4B142D47}"/>
              </a:ext>
            </a:extLst>
          </p:cNvPr>
          <p:cNvSpPr>
            <a:spLocks noGrp="1"/>
          </p:cNvSpPr>
          <p:nvPr>
            <p:ph sz="half" idx="2"/>
          </p:nvPr>
        </p:nvSpPr>
        <p:spPr>
          <a:xfrm>
            <a:off x="3505200" y="2433638"/>
            <a:ext cx="2881313" cy="580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C8E51A6-383A-A8D4-1C95-E94B951B40CC}"/>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6" name="Fußzeilenplatzhalter 5">
            <a:extLst>
              <a:ext uri="{FF2B5EF4-FFF2-40B4-BE49-F238E27FC236}">
                <a16:creationId xmlns:a16="http://schemas.microsoft.com/office/drawing/2014/main" id="{35202D94-ACD8-DA50-A981-F1F7181ABD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BACF46-089B-A419-313D-A6D74873817A}"/>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40997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F25E8-849E-283C-6D97-B3A3D09DE477}"/>
              </a:ext>
            </a:extLst>
          </p:cNvPr>
          <p:cNvSpPr>
            <a:spLocks noGrp="1"/>
          </p:cNvSpPr>
          <p:nvPr>
            <p:ph type="title"/>
          </p:nvPr>
        </p:nvSpPr>
        <p:spPr>
          <a:xfrm>
            <a:off x="473075" y="487363"/>
            <a:ext cx="5915025" cy="1766887"/>
          </a:xfrm>
        </p:spPr>
        <p:txBody>
          <a:bodyPr/>
          <a:lstStyle/>
          <a:p>
            <a:r>
              <a:rPr lang="de-DE"/>
              <a:t>Mastertitelformat bearbeiten</a:t>
            </a:r>
          </a:p>
        </p:txBody>
      </p:sp>
      <p:sp>
        <p:nvSpPr>
          <p:cNvPr id="3" name="Textplatzhalter 2">
            <a:extLst>
              <a:ext uri="{FF2B5EF4-FFF2-40B4-BE49-F238E27FC236}">
                <a16:creationId xmlns:a16="http://schemas.microsoft.com/office/drawing/2014/main" id="{8D699F2C-7F9D-C8DD-EC7D-5EFF3206B749}"/>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F0DCC6-4D34-14FD-E212-8CCF23E89541}"/>
              </a:ext>
            </a:extLst>
          </p:cNvPr>
          <p:cNvSpPr>
            <a:spLocks noGrp="1"/>
          </p:cNvSpPr>
          <p:nvPr>
            <p:ph sz="half" idx="2"/>
          </p:nvPr>
        </p:nvSpPr>
        <p:spPr>
          <a:xfrm>
            <a:off x="473075" y="3340100"/>
            <a:ext cx="2900363"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4CA97A1-74FD-7F51-1856-79F7844E615C}"/>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53B988-FA4A-887F-38FC-FE0BC298A3D5}"/>
              </a:ext>
            </a:extLst>
          </p:cNvPr>
          <p:cNvSpPr>
            <a:spLocks noGrp="1"/>
          </p:cNvSpPr>
          <p:nvPr>
            <p:ph sz="quarter" idx="4"/>
          </p:nvPr>
        </p:nvSpPr>
        <p:spPr>
          <a:xfrm>
            <a:off x="3471863" y="3340100"/>
            <a:ext cx="2916237"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D93D8EB-3D67-F0CE-BAFC-EA0B0CAC36C7}"/>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8" name="Fußzeilenplatzhalter 7">
            <a:extLst>
              <a:ext uri="{FF2B5EF4-FFF2-40B4-BE49-F238E27FC236}">
                <a16:creationId xmlns:a16="http://schemas.microsoft.com/office/drawing/2014/main" id="{AD84F1C9-7C78-1326-3477-44B02BDD94A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0C3AFCB-EAF8-73A6-750B-B0B0DB9ED6EB}"/>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861037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636C9-BFD8-DA73-4C1E-C5F3CCA0D10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ED8F950-0EB4-76B1-B1F5-F3555F628590}"/>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4" name="Fußzeilenplatzhalter 3">
            <a:extLst>
              <a:ext uri="{FF2B5EF4-FFF2-40B4-BE49-F238E27FC236}">
                <a16:creationId xmlns:a16="http://schemas.microsoft.com/office/drawing/2014/main" id="{5D191047-D461-F552-35CE-EAAF9B828DF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5AFB5A6-1A8A-6150-14FB-D9E2C41140B0}"/>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156186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024BCE-EDCA-DBEB-5748-6003CF7ED30D}"/>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3" name="Fußzeilenplatzhalter 2">
            <a:extLst>
              <a:ext uri="{FF2B5EF4-FFF2-40B4-BE49-F238E27FC236}">
                <a16:creationId xmlns:a16="http://schemas.microsoft.com/office/drawing/2014/main" id="{90B1DB7C-645D-3831-BE1D-F2EF508744F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0C5F649-67FD-FA42-BA37-E97B27F2EC3E}"/>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316797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C5CAA-14A0-7FAA-A7B2-72DA6F646E66}"/>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809847D-0827-8D8C-4333-7940C125D633}"/>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953E52-3151-1251-9E40-023A48AE2C7E}"/>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E130525-1839-67F1-E61D-73A6B6062148}"/>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6" name="Fußzeilenplatzhalter 5">
            <a:extLst>
              <a:ext uri="{FF2B5EF4-FFF2-40B4-BE49-F238E27FC236}">
                <a16:creationId xmlns:a16="http://schemas.microsoft.com/office/drawing/2014/main" id="{BA213FFF-9E8F-B6AA-DBFF-4CAD46BBC02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155900-BA67-52CB-9127-43B4D35C1494}"/>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366313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71909-A1DA-A41D-B8CD-748858CD4244}"/>
              </a:ext>
            </a:extLst>
          </p:cNvPr>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1D2D5E-EDFC-5045-D133-279CC9F00D9B}"/>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446D8C5-52CA-F662-E999-9AC4C7917875}"/>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232CB1-3A97-8C93-8956-543DC58B89B9}"/>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6" name="Fußzeilenplatzhalter 5">
            <a:extLst>
              <a:ext uri="{FF2B5EF4-FFF2-40B4-BE49-F238E27FC236}">
                <a16:creationId xmlns:a16="http://schemas.microsoft.com/office/drawing/2014/main" id="{1D1521E1-6D09-8B19-5F09-C9CB96C72A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5CB89F0-FCEA-37BD-93AF-2760AAF6DD39}"/>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3670812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ECDEE-A868-305B-20CF-5E422C9B8E1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6978FE6-D26C-16AB-6AF4-141CE7BAA9E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1917DE-5508-8F4B-C8E5-DA8284FA41EC}"/>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E06F3BA8-D852-5BAB-E1E2-27AE3864A0D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1AF397-CA2E-CA78-34F0-EF4F20B69CC0}"/>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2435000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DBDEBAC-FE25-CD7F-63A5-E20382D1D2E7}"/>
              </a:ext>
            </a:extLst>
          </p:cNvPr>
          <p:cNvSpPr>
            <a:spLocks noGrp="1"/>
          </p:cNvSpPr>
          <p:nvPr>
            <p:ph type="title" orient="vert"/>
          </p:nvPr>
        </p:nvSpPr>
        <p:spPr>
          <a:xfrm>
            <a:off x="4908550" y="487363"/>
            <a:ext cx="1477963" cy="77485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C8D6A9E-0E78-EB83-F10F-E42C7D2E5AD6}"/>
              </a:ext>
            </a:extLst>
          </p:cNvPr>
          <p:cNvSpPr>
            <a:spLocks noGrp="1"/>
          </p:cNvSpPr>
          <p:nvPr>
            <p:ph type="body" orient="vert" idx="1"/>
          </p:nvPr>
        </p:nvSpPr>
        <p:spPr>
          <a:xfrm>
            <a:off x="471488" y="487363"/>
            <a:ext cx="4284662" cy="77485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BB0E2C-56A3-6860-CF27-994B43BA2AF3}"/>
              </a:ext>
            </a:extLst>
          </p:cNvPr>
          <p:cNvSpPr>
            <a:spLocks noGrp="1"/>
          </p:cNvSpPr>
          <p:nvPr>
            <p:ph type="dt" sz="half" idx="10"/>
          </p:nvPr>
        </p:nvSpPr>
        <p:spPr/>
        <p:txBody>
          <a:body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2E115479-EDCB-E350-79D1-B3C9784686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304D48-D8E8-5DDB-A69A-BEB857CB1F7A}"/>
              </a:ext>
            </a:extLst>
          </p:cNvPr>
          <p:cNvSpPr>
            <a:spLocks noGrp="1"/>
          </p:cNvSpPr>
          <p:nvPr>
            <p:ph type="sldNum" sz="quarter" idx="12"/>
          </p:nvPr>
        </p:nvSpPr>
        <p:spPr/>
        <p:txBody>
          <a:bodyPr/>
          <a:lstStyle/>
          <a:p>
            <a:fld id="{C7C546B6-3B72-4CE6-A192-9D6FFA28435E}" type="slidenum">
              <a:rPr lang="de-DE" smtClean="0"/>
              <a:t>‹Nr.›</a:t>
            </a:fld>
            <a:endParaRPr lang="de-DE"/>
          </a:p>
        </p:txBody>
      </p:sp>
    </p:spTree>
    <p:extLst>
      <p:ext uri="{BB962C8B-B14F-4D97-AF65-F5344CB8AC3E}">
        <p14:creationId xmlns:p14="http://schemas.microsoft.com/office/powerpoint/2010/main" val="187935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581666"/>
            <a:ext cx="5832938" cy="2470080"/>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47345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STATEMENT (max 500 characters)</a:t>
            </a:r>
            <a:br>
              <a:rPr lang="en-US" sz="1600" b="1" noProof="0" dirty="0">
                <a:solidFill>
                  <a:schemeClr val="tx1">
                    <a:lumMod val="75000"/>
                    <a:lumOff val="25000"/>
                  </a:schemeClr>
                </a:solidFill>
                <a:latin typeface="Segoe UI" panose="020B0502040204020203" pitchFamily="34" charset="0"/>
                <a:cs typeface="Segoe UI" panose="020B0502040204020203" pitchFamily="34" charset="0"/>
              </a:rPr>
            </a:b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1" noProof="0" dirty="0">
                <a:solidFill>
                  <a:schemeClr val="bg2"/>
                </a:solidFill>
                <a:latin typeface="Segoe UI" panose="020B0502040204020203" pitchFamily="34" charset="0"/>
                <a:cs typeface="Segoe UI" panose="020B0502040204020203" pitchFamily="34" charset="0"/>
              </a:rPr>
              <a:t>Elaborate on the problem: </a:t>
            </a:r>
            <a:r>
              <a:rPr lang="en-US" sz="1200" b="0" noProof="0" dirty="0">
                <a:solidFill>
                  <a:schemeClr val="tx1">
                    <a:lumMod val="75000"/>
                    <a:lumOff val="25000"/>
                  </a:schemeClr>
                </a:solidFill>
                <a:latin typeface="Segoe UI" panose="020B0502040204020203" pitchFamily="34" charset="0"/>
                <a:cs typeface="Segoe UI" panose="020B0502040204020203" pitchFamily="34" charset="0"/>
              </a:rPr>
              <a:t>Name the biggest challenges in supporting high-volume financing through a digital platform.</a:t>
            </a: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2" name="Rechteck 12">
            <a:extLst>
              <a:ext uri="{FF2B5EF4-FFF2-40B4-BE49-F238E27FC236}">
                <a16:creationId xmlns:a16="http://schemas.microsoft.com/office/drawing/2014/main" id="{BE78DE13-63E2-9E41-3699-165CE6FF35F5}"/>
              </a:ext>
            </a:extLst>
          </p:cNvPr>
          <p:cNvSpPr/>
          <p:nvPr userDrawn="1"/>
        </p:nvSpPr>
        <p:spPr>
          <a:xfrm>
            <a:off x="2053072" y="4335820"/>
            <a:ext cx="429096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 (max 500 characters)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1" dirty="0">
                <a:solidFill>
                  <a:schemeClr val="bg2"/>
                </a:solidFill>
                <a:latin typeface="Segoe UI" panose="020B0502040204020203" pitchFamily="34" charset="0"/>
                <a:cs typeface="Segoe UI" panose="020B0502040204020203" pitchFamily="34" charset="0"/>
              </a:rPr>
              <a:t>Bring your solution to the point</a:t>
            </a:r>
            <a:r>
              <a:rPr lang="en-US" sz="1200" b="0" dirty="0">
                <a:solidFill>
                  <a:schemeClr val="tx1">
                    <a:lumMod val="75000"/>
                    <a:lumOff val="25000"/>
                  </a:schemeClr>
                </a:solidFill>
                <a:latin typeface="Segoe UI" panose="020B0502040204020203" pitchFamily="34" charset="0"/>
                <a:cs typeface="Segoe UI" panose="020B0502040204020203" pitchFamily="34" charset="0"/>
              </a:rPr>
              <a:t>! Pitch your concept and showcase how you tackle your defined problem. </a:t>
            </a: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3" name="Gerade Verbindung 5">
            <a:extLst>
              <a:ext uri="{FF2B5EF4-FFF2-40B4-BE49-F238E27FC236}">
                <a16:creationId xmlns:a16="http://schemas.microsoft.com/office/drawing/2014/main" id="{575BF800-64A9-C04D-F508-8C58F9121261}"/>
              </a:ext>
            </a:extLst>
          </p:cNvPr>
          <p:cNvCxnSpPr>
            <a:cxnSpLocks/>
          </p:cNvCxnSpPr>
          <p:nvPr userDrawn="1"/>
        </p:nvCxnSpPr>
        <p:spPr>
          <a:xfrm>
            <a:off x="2124552" y="4683966"/>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9" name="Textplatzhalter 46">
            <a:extLst>
              <a:ext uri="{FF2B5EF4-FFF2-40B4-BE49-F238E27FC236}">
                <a16:creationId xmlns:a16="http://schemas.microsoft.com/office/drawing/2014/main" id="{A687FC9B-3C73-599B-BCD4-A017F6123032}"/>
              </a:ext>
            </a:extLst>
          </p:cNvPr>
          <p:cNvSpPr>
            <a:spLocks noGrp="1"/>
          </p:cNvSpPr>
          <p:nvPr>
            <p:ph type="body" sz="quarter" idx="13" hasCustomPrompt="1"/>
          </p:nvPr>
        </p:nvSpPr>
        <p:spPr>
          <a:xfrm>
            <a:off x="442480" y="5424616"/>
            <a:ext cx="5832938" cy="2563243"/>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pic>
        <p:nvPicPr>
          <p:cNvPr id="4" name="Grafik 3" descr="Ein Bild, das Text, ClipArt enthält.&#10;&#10;Automatisch generierte Beschreibung">
            <a:extLst>
              <a:ext uri="{FF2B5EF4-FFF2-40B4-BE49-F238E27FC236}">
                <a16:creationId xmlns:a16="http://schemas.microsoft.com/office/drawing/2014/main" id="{52273408-2895-FE23-EABF-8FD66E86086E}"/>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5" name="Grafik 4" descr="Ein Bild, das Text, drinnen enthält.&#10;&#10;Automatisch generierte Beschreibung">
            <a:extLst>
              <a:ext uri="{FF2B5EF4-FFF2-40B4-BE49-F238E27FC236}">
                <a16:creationId xmlns:a16="http://schemas.microsoft.com/office/drawing/2014/main" id="{739F09C8-947B-01BE-71A0-4B6610EB01B9}"/>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Tree>
    <p:extLst>
      <p:ext uri="{BB962C8B-B14F-4D97-AF65-F5344CB8AC3E}">
        <p14:creationId xmlns:p14="http://schemas.microsoft.com/office/powerpoint/2010/main" val="349471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964724"/>
            <a:ext cx="5919514" cy="6238565"/>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1" y="428565"/>
            <a:ext cx="4377545"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 / MOCKUP</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dirty="0" err="1">
                <a:solidFill>
                  <a:schemeClr val="bg2"/>
                </a:solidFill>
                <a:effectLst/>
                <a:latin typeface="Segoe UI" panose="020B0502040204020203" pitchFamily="34" charset="0"/>
                <a:cs typeface="Segoe UI" panose="020B0502040204020203" pitchFamily="34" charset="0"/>
              </a:rPr>
              <a:t>Describe</a:t>
            </a:r>
            <a:r>
              <a:rPr lang="de-DE" sz="1200" b="1" i="0" dirty="0">
                <a:solidFill>
                  <a:schemeClr val="bg2"/>
                </a:solidFill>
                <a:effectLst/>
                <a:latin typeface="Segoe UI" panose="020B0502040204020203" pitchFamily="34" charset="0"/>
                <a:cs typeface="Segoe UI" panose="020B0502040204020203" pitchFamily="34" charset="0"/>
              </a:rPr>
              <a:t> and </a:t>
            </a:r>
            <a:r>
              <a:rPr lang="de-DE" sz="1200" b="1" i="0" dirty="0" err="1">
                <a:solidFill>
                  <a:schemeClr val="bg2"/>
                </a:solidFill>
                <a:effectLst/>
                <a:latin typeface="Segoe UI" panose="020B0502040204020203" pitchFamily="34" charset="0"/>
                <a:cs typeface="Segoe UI" panose="020B0502040204020203" pitchFamily="34" charset="0"/>
              </a:rPr>
              <a:t>visualize</a:t>
            </a:r>
            <a:r>
              <a:rPr lang="de-DE" sz="1200" b="1" i="0" dirty="0">
                <a:solidFill>
                  <a:schemeClr val="bg2"/>
                </a:solidFill>
                <a:effectLst/>
                <a:latin typeface="Segoe UI" panose="020B0502040204020203" pitchFamily="34" charset="0"/>
                <a:cs typeface="Segoe UI" panose="020B0502040204020203" pitchFamily="34" charset="0"/>
              </a:rPr>
              <a:t> </a:t>
            </a:r>
            <a:r>
              <a:rPr lang="de-DE" sz="1200" b="1" i="0" dirty="0" err="1">
                <a:solidFill>
                  <a:schemeClr val="bg2"/>
                </a:solidFill>
                <a:effectLst/>
                <a:latin typeface="Segoe UI" panose="020B0502040204020203" pitchFamily="34" charset="0"/>
                <a:cs typeface="Segoe UI" panose="020B0502040204020203" pitchFamily="34" charset="0"/>
              </a:rPr>
              <a:t>your</a:t>
            </a:r>
            <a:r>
              <a:rPr lang="de-DE" sz="1200" b="1" i="0" dirty="0">
                <a:solidFill>
                  <a:schemeClr val="bg2"/>
                </a:solidFill>
                <a:effectLst/>
                <a:latin typeface="Segoe UI" panose="020B0502040204020203" pitchFamily="34" charset="0"/>
                <a:cs typeface="Segoe UI" panose="020B0502040204020203" pitchFamily="34" charset="0"/>
              </a:rPr>
              <a:t> </a:t>
            </a:r>
            <a:r>
              <a:rPr lang="de-DE" sz="1200" b="1" i="0" dirty="0" err="1">
                <a:solidFill>
                  <a:schemeClr val="bg2"/>
                </a:solidFill>
                <a:effectLst/>
                <a:latin typeface="Segoe UI" panose="020B0502040204020203" pitchFamily="34" charset="0"/>
                <a:cs typeface="Segoe UI" panose="020B0502040204020203" pitchFamily="34" charset="0"/>
              </a:rPr>
              <a:t>concept</a:t>
            </a:r>
            <a:r>
              <a:rPr lang="de-DE" sz="1200" b="1" i="0" dirty="0">
                <a:solidFill>
                  <a:schemeClr val="bg2"/>
                </a:solidFill>
                <a:effectLst/>
                <a:latin typeface="Segoe UI" panose="020B0502040204020203" pitchFamily="34" charset="0"/>
                <a:cs typeface="Segoe UI" panose="020B0502040204020203" pitchFamily="34" charset="0"/>
              </a:rPr>
              <a:t>!</a:t>
            </a:r>
            <a:br>
              <a:rPr lang="de-DE" sz="1200" b="1" i="0" dirty="0">
                <a:solidFill>
                  <a:schemeClr val="bg2"/>
                </a:solidFill>
                <a:effectLst/>
                <a:latin typeface="Segoe UI" panose="020B0502040204020203" pitchFamily="34" charset="0"/>
                <a:cs typeface="Segoe UI" panose="020B0502040204020203" pitchFamily="34" charset="0"/>
              </a:rPr>
            </a:b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Emphazise</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how</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your</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approach</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can</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streamline HCOBs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credit</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process</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and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include</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visual</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elements</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a:t>
            </a:r>
            <a:r>
              <a:rPr lang="de-DE" sz="1200" b="0" i="0" dirty="0" err="1">
                <a:solidFill>
                  <a:schemeClr val="tx1">
                    <a:lumMod val="75000"/>
                    <a:lumOff val="25000"/>
                  </a:schemeClr>
                </a:solidFill>
                <a:effectLst/>
                <a:latin typeface="Segoe UI" panose="020B0502040204020203" pitchFamily="34" charset="0"/>
                <a:cs typeface="Segoe UI" panose="020B0502040204020203" pitchFamily="34" charset="0"/>
              </a:rPr>
              <a:t>mockups</a:t>
            </a:r>
            <a:r>
              <a:rPr lang="de-DE" sz="1200" b="0" i="0" dirty="0">
                <a:solidFill>
                  <a:schemeClr val="tx1">
                    <a:lumMod val="75000"/>
                    <a:lumOff val="25000"/>
                  </a:schemeClr>
                </a:solidFill>
                <a:effectLst/>
                <a:latin typeface="Segoe UI" panose="020B0502040204020203" pitchFamily="34" charset="0"/>
                <a:cs typeface="Segoe UI" panose="020B0502040204020203" pitchFamily="34" charset="0"/>
              </a:rPr>
              <a:t>. </a:t>
            </a: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2" name="Grafik 1" descr="Ein Bild, das Text, ClipArt enthält.&#10;&#10;Automatisch generierte Beschreibung">
            <a:extLst>
              <a:ext uri="{FF2B5EF4-FFF2-40B4-BE49-F238E27FC236}">
                <a16:creationId xmlns:a16="http://schemas.microsoft.com/office/drawing/2014/main" id="{DDED9B7E-0324-1DA5-96BA-F5333E7F141A}"/>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3" name="Grafik 2" descr="Ein Bild, das Text, drinnen enthält.&#10;&#10;Automatisch generierte Beschreibung">
            <a:extLst>
              <a:ext uri="{FF2B5EF4-FFF2-40B4-BE49-F238E27FC236}">
                <a16:creationId xmlns:a16="http://schemas.microsoft.com/office/drawing/2014/main" id="{FBE03412-CE41-EB56-6C18-B1A11ECFA86C}"/>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Tree>
    <p:extLst>
      <p:ext uri="{BB962C8B-B14F-4D97-AF65-F5344CB8AC3E}">
        <p14:creationId xmlns:p14="http://schemas.microsoft.com/office/powerpoint/2010/main" val="2373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878228"/>
            <a:ext cx="5832938" cy="2335426"/>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12691"/>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KEY-FEATURES</a:t>
            </a:r>
          </a:p>
          <a:p>
            <a:pPr lvl="0">
              <a:defRPr/>
            </a:pPr>
            <a:endParaRPr lang="en-US" sz="1600" b="1"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a:p>
            <a:pPr lvl="0">
              <a:defRPr/>
            </a:pPr>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What key-features should the digital platform focus on? </a:t>
            </a:r>
            <a:r>
              <a:rPr lang="en-US" sz="1200" b="0" dirty="0">
                <a:solidFill>
                  <a:schemeClr val="tx1">
                    <a:lumMod val="75000"/>
                    <a:lumOff val="25000"/>
                  </a:schemeClr>
                </a:solidFill>
                <a:latin typeface="Segoe UI" panose="020B0502040204020203" pitchFamily="34" charset="0"/>
                <a:cs typeface="Segoe UI" panose="020B0502040204020203" pitchFamily="34" charset="0"/>
              </a:rPr>
              <a:t>What is the main objective of the platform and how will it benefit the users? </a:t>
            </a:r>
            <a:endParaRPr lang="en-US" sz="1200" b="0" dirty="0">
              <a:solidFill>
                <a:schemeClr val="tx1"/>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pic>
        <p:nvPicPr>
          <p:cNvPr id="2" name="Grafik 1" descr="Ein Bild, das Text, ClipArt enthält.&#10;&#10;Automatisch generierte Beschreibung">
            <a:extLst>
              <a:ext uri="{FF2B5EF4-FFF2-40B4-BE49-F238E27FC236}">
                <a16:creationId xmlns:a16="http://schemas.microsoft.com/office/drawing/2014/main" id="{0398210B-2C28-EB06-3D22-B6B16378DE54}"/>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3" name="Grafik 2" descr="Ein Bild, das Text, drinnen enthält.&#10;&#10;Automatisch generierte Beschreibung">
            <a:extLst>
              <a:ext uri="{FF2B5EF4-FFF2-40B4-BE49-F238E27FC236}">
                <a16:creationId xmlns:a16="http://schemas.microsoft.com/office/drawing/2014/main" id="{FC4204E3-F7B5-CC53-70A5-74E022420396}"/>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
        <p:nvSpPr>
          <p:cNvPr id="5" name="Rechteck 4">
            <a:extLst>
              <a:ext uri="{FF2B5EF4-FFF2-40B4-BE49-F238E27FC236}">
                <a16:creationId xmlns:a16="http://schemas.microsoft.com/office/drawing/2014/main" id="{63A5DB37-4A28-3D6E-A560-60437D5F6E25}"/>
              </a:ext>
            </a:extLst>
          </p:cNvPr>
          <p:cNvSpPr/>
          <p:nvPr userDrawn="1"/>
        </p:nvSpPr>
        <p:spPr>
          <a:xfrm>
            <a:off x="2053072" y="4451864"/>
            <a:ext cx="4510449"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USER-CENTERED DESIGN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marL="0" lvl="0" indent="0">
              <a:buFont typeface="Segoe UI" panose="020B0502040204020203" pitchFamily="34" charset="0"/>
              <a:buNone/>
            </a:pPr>
            <a:endParaRPr lang="en-US" sz="1400" b="0" noProof="0" dirty="0">
              <a:solidFill>
                <a:schemeClr val="bg2"/>
              </a:solidFill>
              <a:latin typeface="Segoe UI" panose="020B0502040204020203" pitchFamily="34" charset="0"/>
              <a:cs typeface="Segoe UI" panose="020B0502040204020203" pitchFamily="34" charset="0"/>
            </a:endParaRPr>
          </a:p>
          <a:p>
            <a:pPr marL="0" lvl="0" indent="0">
              <a:buFont typeface="Segoe UI" panose="020B0502040204020203" pitchFamily="34" charset="0"/>
              <a:buNone/>
            </a:pPr>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Which users should the platform be targeted at? What is the best way to present information and features on the platform? What are the best design practices to enhance the platform’s usability and accessibility for successful business interaction? </a:t>
            </a:r>
          </a:p>
        </p:txBody>
      </p:sp>
      <p:cxnSp>
        <p:nvCxnSpPr>
          <p:cNvPr id="7" name="Gerade Verbindung 5">
            <a:extLst>
              <a:ext uri="{FF2B5EF4-FFF2-40B4-BE49-F238E27FC236}">
                <a16:creationId xmlns:a16="http://schemas.microsoft.com/office/drawing/2014/main" id="{29939E1F-29BF-F30F-3585-780B87D70CC0}"/>
              </a:ext>
            </a:extLst>
          </p:cNvPr>
          <p:cNvCxnSpPr>
            <a:cxnSpLocks/>
          </p:cNvCxnSpPr>
          <p:nvPr userDrawn="1"/>
        </p:nvCxnSpPr>
        <p:spPr>
          <a:xfrm>
            <a:off x="2124552" y="4846202"/>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8" name="Textplatzhalter 46">
            <a:extLst>
              <a:ext uri="{FF2B5EF4-FFF2-40B4-BE49-F238E27FC236}">
                <a16:creationId xmlns:a16="http://schemas.microsoft.com/office/drawing/2014/main" id="{692EB509-73EA-9501-094A-20E070BD3C6F}"/>
              </a:ext>
            </a:extLst>
          </p:cNvPr>
          <p:cNvSpPr>
            <a:spLocks noGrp="1"/>
          </p:cNvSpPr>
          <p:nvPr>
            <p:ph type="body" sz="quarter" idx="13" hasCustomPrompt="1"/>
          </p:nvPr>
        </p:nvSpPr>
        <p:spPr>
          <a:xfrm>
            <a:off x="511102" y="5933451"/>
            <a:ext cx="5832938" cy="2335426"/>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spTree>
    <p:extLst>
      <p:ext uri="{BB962C8B-B14F-4D97-AF65-F5344CB8AC3E}">
        <p14:creationId xmlns:p14="http://schemas.microsoft.com/office/powerpoint/2010/main" val="146528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1719300"/>
            <a:ext cx="5832938" cy="2417635"/>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453200"/>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BUSINESS RELATION WITH HCOB</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marL="0" lvl="0" algn="l" defTabSz="457200" rtl="0" eaLnBrk="1" latinLnBrk="0" hangingPunct="1">
              <a:defRPr/>
            </a:pPr>
            <a:br>
              <a:rPr lang="en-US" sz="1400" b="0" noProof="0" dirty="0">
                <a:solidFill>
                  <a:schemeClr val="tx1">
                    <a:lumMod val="75000"/>
                    <a:lumOff val="25000"/>
                  </a:schemeClr>
                </a:solidFill>
                <a:latin typeface="Segoe UI" panose="020B0502040204020203" pitchFamily="34" charset="0"/>
                <a:cs typeface="Segoe UI" panose="020B0502040204020203" pitchFamily="34" charset="0"/>
              </a:rPr>
            </a:b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How would you structure a business partnership with HCOB that allows you to successfully implement your concept?</a:t>
            </a:r>
          </a:p>
          <a:p>
            <a:pPr marL="0" lvl="0" algn="l" defTabSz="457200" rtl="0" eaLnBrk="1" latinLnBrk="0" hangingPunct="1">
              <a:defRPr/>
            </a:pP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How would a first rough cost calculation/ milestone plan look like?</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4" name="Rechteck 12">
            <a:extLst>
              <a:ext uri="{FF2B5EF4-FFF2-40B4-BE49-F238E27FC236}">
                <a16:creationId xmlns:a16="http://schemas.microsoft.com/office/drawing/2014/main" id="{AE91345C-C5A3-3833-5DCD-72889AF0D7F3}"/>
              </a:ext>
            </a:extLst>
          </p:cNvPr>
          <p:cNvSpPr/>
          <p:nvPr userDrawn="1"/>
        </p:nvSpPr>
        <p:spPr>
          <a:xfrm>
            <a:off x="2052000" y="414000"/>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a:t>
            </a:r>
            <a:endParaRPr lang="en-US" sz="1400" b="1"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a:p>
            <a:pPr lvl="0">
              <a:defRPr/>
            </a:pPr>
            <a:endParaRPr lang="en-US" sz="1400" b="1"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a:p>
            <a:pPr lvl="0">
              <a:defRPr/>
            </a:pPr>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What are the next steps to implement your approach?</a:t>
            </a:r>
            <a:b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br>
            <a:r>
              <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Please think of milestones and hurdles in the following areas: concept, design, technical implementation and cooperation with HCOB. </a:t>
            </a:r>
            <a:endPar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5" name="Gerade Verbindung 5">
            <a:extLst>
              <a:ext uri="{FF2B5EF4-FFF2-40B4-BE49-F238E27FC236}">
                <a16:creationId xmlns:a16="http://schemas.microsoft.com/office/drawing/2014/main" id="{76666BC9-82C9-F320-7BA1-EA920662DDFC}"/>
              </a:ext>
            </a:extLst>
          </p:cNvPr>
          <p:cNvCxnSpPr>
            <a:cxnSpLocks/>
          </p:cNvCxnSpPr>
          <p:nvPr userDrawn="1"/>
        </p:nvCxnSpPr>
        <p:spPr>
          <a:xfrm>
            <a:off x="2124551" y="4828447"/>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9" name="Textplatzhalter 46">
            <a:extLst>
              <a:ext uri="{FF2B5EF4-FFF2-40B4-BE49-F238E27FC236}">
                <a16:creationId xmlns:a16="http://schemas.microsoft.com/office/drawing/2014/main" id="{312B3D34-0946-1CB2-CD3C-CA7CE87FF1CB}"/>
              </a:ext>
            </a:extLst>
          </p:cNvPr>
          <p:cNvSpPr>
            <a:spLocks noGrp="1"/>
          </p:cNvSpPr>
          <p:nvPr>
            <p:ph type="body" sz="quarter" idx="13" hasCustomPrompt="1"/>
          </p:nvPr>
        </p:nvSpPr>
        <p:spPr>
          <a:xfrm>
            <a:off x="511102" y="5771035"/>
            <a:ext cx="5832938" cy="2417635"/>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pic>
        <p:nvPicPr>
          <p:cNvPr id="2" name="Grafik 1" descr="Ein Bild, das Text, ClipArt enthält.&#10;&#10;Automatisch generierte Beschreibung">
            <a:extLst>
              <a:ext uri="{FF2B5EF4-FFF2-40B4-BE49-F238E27FC236}">
                <a16:creationId xmlns:a16="http://schemas.microsoft.com/office/drawing/2014/main" id="{0398210B-2C28-EB06-3D22-B6B16378DE54}"/>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3" name="Grafik 2" descr="Ein Bild, das Text, drinnen enthält.&#10;&#10;Automatisch generierte Beschreibung">
            <a:extLst>
              <a:ext uri="{FF2B5EF4-FFF2-40B4-BE49-F238E27FC236}">
                <a16:creationId xmlns:a16="http://schemas.microsoft.com/office/drawing/2014/main" id="{0181721F-1562-9D6C-9F7A-03555F22B702}"/>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Tree>
    <p:extLst>
      <p:ext uri="{BB962C8B-B14F-4D97-AF65-F5344CB8AC3E}">
        <p14:creationId xmlns:p14="http://schemas.microsoft.com/office/powerpoint/2010/main" val="350622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400">
                <a:solidFill>
                  <a:srgbClr val="002060"/>
                </a:solidFill>
                <a:latin typeface="Segoe UI" panose="020B0502040204020203" pitchFamily="34" charset="0"/>
                <a:cs typeface="Segoe UI" panose="020B0502040204020203" pitchFamily="34" charset="0"/>
              </a:defRPr>
            </a:lvl1pPr>
          </a:lstStyle>
          <a:p>
            <a:pPr lvl="0"/>
            <a:r>
              <a:rPr lang="de-DE"/>
              <a:t>Add </a:t>
            </a:r>
            <a:r>
              <a:rPr lang="de-DE" err="1"/>
              <a:t>text</a:t>
            </a:r>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001751"/>
            </a:solidFill>
          </a:ln>
        </p:spPr>
        <p:style>
          <a:lnRef idx="3">
            <a:schemeClr val="accent4"/>
          </a:lnRef>
          <a:fillRef idx="0">
            <a:schemeClr val="accent4"/>
          </a:fillRef>
          <a:effectRef idx="2">
            <a:schemeClr val="accent4"/>
          </a:effectRef>
          <a:fontRef idx="minor">
            <a:schemeClr val="tx1"/>
          </a:fontRef>
        </p:style>
      </p:cxnSp>
      <p:sp>
        <p:nvSpPr>
          <p:cNvPr id="2" name="Rechteck 1">
            <a:extLst>
              <a:ext uri="{FF2B5EF4-FFF2-40B4-BE49-F238E27FC236}">
                <a16:creationId xmlns:a16="http://schemas.microsoft.com/office/drawing/2014/main" id="{D26599BC-E9E6-19A9-D691-6DC8F78CF397}"/>
              </a:ext>
            </a:extLst>
          </p:cNvPr>
          <p:cNvSpPr/>
          <p:nvPr userDrawn="1"/>
        </p:nvSpPr>
        <p:spPr>
          <a:xfrm>
            <a:off x="2053072" y="428565"/>
            <a:ext cx="4290968" cy="923330"/>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ADDITIONAL SLIDE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bg2"/>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solidFill>
                <a:latin typeface="Segoe UI" panose="020B0502040204020203" pitchFamily="34" charset="0"/>
                <a:cs typeface="Segoe UI" panose="020B0502040204020203" pitchFamily="34" charset="0"/>
              </a:rPr>
              <a:t>Copy and paste this slide </a:t>
            </a:r>
            <a:r>
              <a:rPr lang="en-US" sz="1200" b="0" dirty="0">
                <a:solidFill>
                  <a:schemeClr val="tx1">
                    <a:lumMod val="75000"/>
                    <a:lumOff val="25000"/>
                  </a:schemeClr>
                </a:solidFill>
                <a:latin typeface="Segoe UI" panose="020B0502040204020203" pitchFamily="34" charset="0"/>
                <a:cs typeface="Segoe UI" panose="020B0502040204020203" pitchFamily="34" charset="0"/>
              </a:rPr>
              <a:t>if you want to elaborate further on your solution,</a:t>
            </a:r>
            <a:endParaRPr lang="en-US" sz="1200" b="0" dirty="0">
              <a:solidFill>
                <a:srgbClr val="001751"/>
              </a:solidFill>
              <a:latin typeface="Segoe UI" panose="020B0502040204020203" pitchFamily="34" charset="0"/>
              <a:cs typeface="Segoe UI" panose="020B0502040204020203" pitchFamily="34" charset="0"/>
            </a:endParaRPr>
          </a:p>
        </p:txBody>
      </p:sp>
      <p:pic>
        <p:nvPicPr>
          <p:cNvPr id="3" name="Grafik 2" descr="Ein Bild, das Text, ClipArt enthält.&#10;&#10;Automatisch generierte Beschreibung">
            <a:extLst>
              <a:ext uri="{FF2B5EF4-FFF2-40B4-BE49-F238E27FC236}">
                <a16:creationId xmlns:a16="http://schemas.microsoft.com/office/drawing/2014/main" id="{61362FC8-24BC-8E35-8305-ADE6CA0814E2}"/>
              </a:ext>
            </a:extLst>
          </p:cNvPr>
          <p:cNvPicPr>
            <a:picLocks noChangeAspect="1"/>
          </p:cNvPicPr>
          <p:nvPr userDrawn="1"/>
        </p:nvPicPr>
        <p:blipFill>
          <a:blip r:embed="rId2"/>
          <a:stretch>
            <a:fillRect/>
          </a:stretch>
        </p:blipFill>
        <p:spPr>
          <a:xfrm>
            <a:off x="513960" y="623191"/>
            <a:ext cx="1311131" cy="337519"/>
          </a:xfrm>
          <a:prstGeom prst="rect">
            <a:avLst/>
          </a:prstGeom>
        </p:spPr>
      </p:pic>
      <p:pic>
        <p:nvPicPr>
          <p:cNvPr id="4" name="Grafik 3" descr="Ein Bild, das Text, drinnen enthält.&#10;&#10;Automatisch generierte Beschreibung">
            <a:extLst>
              <a:ext uri="{FF2B5EF4-FFF2-40B4-BE49-F238E27FC236}">
                <a16:creationId xmlns:a16="http://schemas.microsoft.com/office/drawing/2014/main" id="{4A13D5B8-58EC-4333-6428-EF9A5E72E7C4}"/>
              </a:ext>
            </a:extLst>
          </p:cNvPr>
          <p:cNvPicPr>
            <a:picLocks noChangeAspect="1"/>
          </p:cNvPicPr>
          <p:nvPr userDrawn="1"/>
        </p:nvPicPr>
        <p:blipFill rotWithShape="1">
          <a:blip r:embed="rId3"/>
          <a:srcRect l="26355" t="18" r="2065"/>
          <a:stretch/>
        </p:blipFill>
        <p:spPr>
          <a:xfrm>
            <a:off x="513960" y="253044"/>
            <a:ext cx="1393969" cy="1095216"/>
          </a:xfrm>
          <a:prstGeom prst="round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BB495-8741-B31F-656C-CF5980906EE9}"/>
              </a:ext>
            </a:extLst>
          </p:cNvPr>
          <p:cNvSpPr>
            <a:spLocks noGrp="1"/>
          </p:cNvSpPr>
          <p:nvPr>
            <p:ph type="ctrTitle"/>
          </p:nvPr>
        </p:nvSpPr>
        <p:spPr>
          <a:xfrm>
            <a:off x="857250" y="1497013"/>
            <a:ext cx="5143500" cy="3182937"/>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B9E5643-32D1-6EF5-0A38-6F71FBA5DA10}"/>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78B4413-4983-2341-7208-7E25B8612716}"/>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69C4F2F5-513A-FA51-F7A3-7867F29362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910AFA-815E-BEE4-6D4F-36598296B6BE}"/>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318237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09A8D-3D63-5B86-3931-AE6EF642E3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B0E12A2-3DC0-E8B0-DE39-331BC1C430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9C6C28-3943-0C99-165C-96F7190D208B}"/>
              </a:ext>
            </a:extLst>
          </p:cNvPr>
          <p:cNvSpPr>
            <a:spLocks noGrp="1"/>
          </p:cNvSpPr>
          <p:nvPr>
            <p:ph type="dt" sz="half" idx="10"/>
          </p:nvPr>
        </p:nvSpPr>
        <p:spPr/>
        <p:txBody>
          <a:body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E634803D-5849-7049-D5F7-F44828E716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1D27773-8E9B-FCC3-5474-FD64E3652CB6}"/>
              </a:ext>
            </a:extLst>
          </p:cNvPr>
          <p:cNvSpPr>
            <a:spLocks noGrp="1"/>
          </p:cNvSpPr>
          <p:nvPr>
            <p:ph type="sldNum" sz="quarter" idx="12"/>
          </p:nvPr>
        </p:nvSpPr>
        <p:spPr/>
        <p:txBody>
          <a:bodyPr/>
          <a:lstStyle/>
          <a:p>
            <a:fld id="{0AEF082F-FD46-4225-95BD-01695F06D9AD}" type="slidenum">
              <a:rPr lang="de-DE" smtClean="0"/>
              <a:t>‹Nr.›</a:t>
            </a:fld>
            <a:endParaRPr lang="de-DE"/>
          </a:p>
        </p:txBody>
      </p:sp>
    </p:spTree>
    <p:extLst>
      <p:ext uri="{BB962C8B-B14F-4D97-AF65-F5344CB8AC3E}">
        <p14:creationId xmlns:p14="http://schemas.microsoft.com/office/powerpoint/2010/main" val="190446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02904" y="8521456"/>
            <a:ext cx="383609" cy="400110"/>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2287502" y="8521455"/>
            <a:ext cx="2282997" cy="400110"/>
          </a:xfrm>
          <a:prstGeom prst="rect">
            <a:avLst/>
          </a:prstGeom>
          <a:noFill/>
        </p:spPr>
        <p:txBody>
          <a:bodyPr wrap="none" rtlCol="0">
            <a:spAutoFit/>
          </a:bodyPr>
          <a:lstStyle/>
          <a:p>
            <a:pPr algn="ctr"/>
            <a:r>
              <a:rPr lang="de-DE" sz="1000">
                <a:latin typeface="Segoe UI" panose="020B0502040204020203" pitchFamily="34" charset="0"/>
                <a:cs typeface="Segoe UI" panose="020B0502040204020203" pitchFamily="34" charset="0"/>
              </a:rPr>
              <a:t>Future Finance Innovation Programm</a:t>
            </a:r>
            <a:br>
              <a:rPr lang="de-DE" sz="1000">
                <a:latin typeface="Segoe UI" panose="020B0502040204020203" pitchFamily="34" charset="0"/>
                <a:cs typeface="Segoe UI" panose="020B0502040204020203" pitchFamily="34" charset="0"/>
              </a:rPr>
            </a:br>
            <a:r>
              <a:rPr lang="de-DE" sz="1000">
                <a:latin typeface="Segoe UI" panose="020B0502040204020203" pitchFamily="34" charset="0"/>
                <a:cs typeface="Segoe UI" panose="020B0502040204020203" pitchFamily="34" charset="0"/>
              </a:rPr>
              <a:t>Submission Template</a:t>
            </a:r>
          </a:p>
        </p:txBody>
      </p:sp>
      <p:pic>
        <p:nvPicPr>
          <p:cNvPr id="6" name="Grafik 5">
            <a:extLst>
              <a:ext uri="{FF2B5EF4-FFF2-40B4-BE49-F238E27FC236}">
                <a16:creationId xmlns:a16="http://schemas.microsoft.com/office/drawing/2014/main" id="{0E70F450-7B9C-E701-535A-DD495AFD9BD5}"/>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1487" y="8591799"/>
            <a:ext cx="1006249" cy="258773"/>
          </a:xfrm>
          <a:prstGeom prst="rect">
            <a:avLst/>
          </a:prstGeom>
        </p:spPr>
      </p:pic>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883" r:id="rId1"/>
    <p:sldLayoutId id="2147483759" r:id="rId2"/>
    <p:sldLayoutId id="2147483760" r:id="rId3"/>
    <p:sldLayoutId id="2147483775" r:id="rId4"/>
    <p:sldLayoutId id="2147483884" r:id="rId5"/>
    <p:sldLayoutId id="2147483828" r:id="rId6"/>
    <p:sldLayoutId id="2147483765" r:id="rId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48D045-BEB0-2F50-BDAB-FFB75AA9C07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2749C48-2635-0792-ED0C-679D9C47CDAD}"/>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981A4A-4AD4-F194-D964-111C5D416E60}"/>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FF0AE2BA-E18A-4DF2-A3CC-904BCC09F9F7}" type="datetimeFigureOut">
              <a:rPr lang="de-DE" smtClean="0"/>
              <a:t>14.09.2023</a:t>
            </a:fld>
            <a:endParaRPr lang="de-DE"/>
          </a:p>
        </p:txBody>
      </p:sp>
      <p:sp>
        <p:nvSpPr>
          <p:cNvPr id="5" name="Fußzeilenplatzhalter 4">
            <a:extLst>
              <a:ext uri="{FF2B5EF4-FFF2-40B4-BE49-F238E27FC236}">
                <a16:creationId xmlns:a16="http://schemas.microsoft.com/office/drawing/2014/main" id="{A7290569-4F84-293A-08AB-7106B7FDB34C}"/>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8F9C2CD-68C4-A275-A94E-2C323FDFA1BE}"/>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AEF082F-FD46-4225-95BD-01695F06D9AD}" type="slidenum">
              <a:rPr lang="de-DE" smtClean="0"/>
              <a:t>‹Nr.›</a:t>
            </a:fld>
            <a:endParaRPr lang="de-DE"/>
          </a:p>
        </p:txBody>
      </p:sp>
    </p:spTree>
    <p:extLst>
      <p:ext uri="{BB962C8B-B14F-4D97-AF65-F5344CB8AC3E}">
        <p14:creationId xmlns:p14="http://schemas.microsoft.com/office/powerpoint/2010/main" val="175902950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C3FCC6-AA3A-5535-63B6-3907ED2434C7}"/>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857241-D532-4731-17ED-7657839E2E41}"/>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59F836-8967-B62A-7252-17BB1C02FD0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433CCF59-F5BA-4401-96EB-FF6A18BEF238}" type="datetimeFigureOut">
              <a:rPr lang="de-DE" smtClean="0"/>
              <a:t>14.09.2023</a:t>
            </a:fld>
            <a:endParaRPr lang="de-DE"/>
          </a:p>
        </p:txBody>
      </p:sp>
      <p:sp>
        <p:nvSpPr>
          <p:cNvPr id="5" name="Fußzeilenplatzhalter 4">
            <a:extLst>
              <a:ext uri="{FF2B5EF4-FFF2-40B4-BE49-F238E27FC236}">
                <a16:creationId xmlns:a16="http://schemas.microsoft.com/office/drawing/2014/main" id="{DE29B471-2DDD-2AE1-4D2B-12627463C51E}"/>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C0B5031-5B0A-2017-1642-9FCDEECFB26D}"/>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C7C546B6-3B72-4CE6-A192-9D6FFA28435E}" type="slidenum">
              <a:rPr lang="de-DE" smtClean="0"/>
              <a:t>‹Nr.›</a:t>
            </a:fld>
            <a:endParaRPr lang="de-DE"/>
          </a:p>
        </p:txBody>
      </p:sp>
    </p:spTree>
    <p:extLst>
      <p:ext uri="{BB962C8B-B14F-4D97-AF65-F5344CB8AC3E}">
        <p14:creationId xmlns:p14="http://schemas.microsoft.com/office/powerpoint/2010/main" val="224841366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6F3D8B-A6AD-3C13-8D86-C006E5D1490F}"/>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473F3D52-E16C-F117-4DFC-D6220E8B7A5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6092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971B16-CB34-D113-7EB8-7680F24B2D09}"/>
              </a:ext>
            </a:extLst>
          </p:cNvPr>
          <p:cNvSpPr>
            <a:spLocks noGrp="1"/>
          </p:cNvSpPr>
          <p:nvPr>
            <p:ph type="body" sz="quarter" idx="12"/>
          </p:nvPr>
        </p:nvSpPr>
        <p:spPr>
          <a:xfrm>
            <a:off x="511102" y="3095897"/>
            <a:ext cx="5832938" cy="5107392"/>
          </a:xfrm>
        </p:spPr>
        <p:txBody>
          <a:bodyPr/>
          <a:lstStyle/>
          <a:p>
            <a:endParaRPr lang="de-DE" dirty="0"/>
          </a:p>
        </p:txBody>
      </p:sp>
    </p:spTree>
    <p:extLst>
      <p:ext uri="{BB962C8B-B14F-4D97-AF65-F5344CB8AC3E}">
        <p14:creationId xmlns:p14="http://schemas.microsoft.com/office/powerpoint/2010/main" val="327272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588ECF8-9E53-F681-D803-BF700570D19B}"/>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6A1D9732-F788-03E6-4E66-144206BC6C0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181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23A73E-79A5-58D8-BD31-9979D8D8C1E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968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C0F457-9882-244E-E062-12B766B4F239}"/>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2A071333-8168-9503-EC3C-C3883955CA66}"/>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75285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5028A3-D311-661C-8F00-4E6F14EDD69C}"/>
              </a:ext>
            </a:extLst>
          </p:cNvPr>
          <p:cNvSpPr>
            <a:spLocks noGrp="1"/>
          </p:cNvSpPr>
          <p:nvPr>
            <p:ph type="body" sz="quarter" idx="12"/>
          </p:nvPr>
        </p:nvSpPr>
        <p:spPr/>
        <p:txBody>
          <a:bodyPr/>
          <a:lstStyle/>
          <a:p>
            <a:endParaRPr lang="de-DE"/>
          </a:p>
        </p:txBody>
      </p:sp>
      <p:sp>
        <p:nvSpPr>
          <p:cNvPr id="3" name="Textplatzhalter 2">
            <a:extLst>
              <a:ext uri="{FF2B5EF4-FFF2-40B4-BE49-F238E27FC236}">
                <a16:creationId xmlns:a16="http://schemas.microsoft.com/office/drawing/2014/main" id="{C18C7763-9D23-F13E-6283-F3EF8C40DBD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24564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12A91EE-A4A8-848F-25B9-C48E57363115}"/>
              </a:ext>
            </a:extLst>
          </p:cNvPr>
          <p:cNvSpPr>
            <a:spLocks noGrp="1"/>
          </p:cNvSpPr>
          <p:nvPr>
            <p:ph type="body" sz="quarter" idx="12"/>
          </p:nvPr>
        </p:nvSpPr>
        <p:spPr>
          <a:xfrm>
            <a:off x="511102" y="2007220"/>
            <a:ext cx="5955012" cy="6196069"/>
          </a:xfrm>
        </p:spPr>
        <p:txBody>
          <a:bodyPr/>
          <a:lstStyle/>
          <a:p>
            <a:endParaRPr lang="de-DE"/>
          </a:p>
        </p:txBody>
      </p:sp>
    </p:spTree>
    <p:extLst>
      <p:ext uri="{BB962C8B-B14F-4D97-AF65-F5344CB8AC3E}">
        <p14:creationId xmlns:p14="http://schemas.microsoft.com/office/powerpoint/2010/main" val="3715310509"/>
      </p:ext>
    </p:extLst>
  </p:cSld>
  <p:clrMapOvr>
    <a:masterClrMapping/>
  </p:clrMapOvr>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001751"/>
      </a:dk2>
      <a:lt2>
        <a:srgbClr val="FF497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95000"/>
            </a:schemeClr>
          </a:solidFill>
        </a:ln>
      </a:spPr>
      <a:bodyPr rtlCol="0" anchor="ctr"/>
      <a:lstStyle>
        <a:defPPr algn="ctr">
          <a:defRPr b="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7" ma:contentTypeDescription="Ein neues Dokument erstellen." ma:contentTypeScope="" ma:versionID="85404cc565f690c889896e28e9b10bd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63fad907cc8674535427f8461c352e00"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BFEC3C-32B9-4054-AD1B-3756FB45C6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7</vt:i4>
      </vt:variant>
    </vt:vector>
  </HeadingPairs>
  <TitlesOfParts>
    <vt:vector size="14" baseType="lpstr">
      <vt:lpstr>Arial</vt:lpstr>
      <vt:lpstr>Calibri</vt:lpstr>
      <vt:lpstr>Calibri Light</vt:lpstr>
      <vt:lpstr>Segoe UI</vt:lpstr>
      <vt:lpstr>Office</vt:lpstr>
      <vt:lpstr>Benutzerdefiniertes Design</vt:lpstr>
      <vt:lpstr>6_Benutzerdefiniertes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Heby</cp:lastModifiedBy>
  <cp:revision>2</cp:revision>
  <dcterms:created xsi:type="dcterms:W3CDTF">2020-07-08T12:31:02Z</dcterms:created>
  <dcterms:modified xsi:type="dcterms:W3CDTF">2023-09-14T09:49:01Z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