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B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B0855B-5BFC-4139-9840-C90AFBACD18D}" v="4" dt="2021-01-19T08:26:30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nnis Frek" userId="41af7858-dbb6-49d9-9273-45d960296d06" providerId="ADAL" clId="{0505AC45-7B0A-4B1B-A8C6-8AC3B264C900}"/>
    <pc:docChg chg="undo custSel addSld delSld modMainMaster">
      <pc:chgData name="Yannis Frek" userId="41af7858-dbb6-49d9-9273-45d960296d06" providerId="ADAL" clId="{0505AC45-7B0A-4B1B-A8C6-8AC3B264C900}" dt="2020-11-19T14:00:00.202" v="249" actId="14100"/>
      <pc:docMkLst>
        <pc:docMk/>
      </pc:docMkLst>
      <pc:sldChg chg="new">
        <pc:chgData name="Yannis Frek" userId="41af7858-dbb6-49d9-9273-45d960296d06" providerId="ADAL" clId="{0505AC45-7B0A-4B1B-A8C6-8AC3B264C900}" dt="2020-11-19T13:55:23.780" v="1" actId="680"/>
        <pc:sldMkLst>
          <pc:docMk/>
          <pc:sldMk cId="1366758637" sldId="256"/>
        </pc:sldMkLst>
      </pc:sldChg>
      <pc:sldChg chg="del">
        <pc:chgData name="Yannis Frek" userId="41af7858-dbb6-49d9-9273-45d960296d06" providerId="ADAL" clId="{0505AC45-7B0A-4B1B-A8C6-8AC3B264C900}" dt="2020-11-19T13:55:07.285" v="0" actId="47"/>
        <pc:sldMkLst>
          <pc:docMk/>
          <pc:sldMk cId="3595015257" sldId="256"/>
        </pc:sldMkLst>
      </pc:sldChg>
      <pc:sldChg chg="new">
        <pc:chgData name="Yannis Frek" userId="41af7858-dbb6-49d9-9273-45d960296d06" providerId="ADAL" clId="{0505AC45-7B0A-4B1B-A8C6-8AC3B264C900}" dt="2020-11-19T13:55:25.869" v="2" actId="680"/>
        <pc:sldMkLst>
          <pc:docMk/>
          <pc:sldMk cId="1536238057" sldId="257"/>
        </pc:sldMkLst>
      </pc:sldChg>
      <pc:sldChg chg="new">
        <pc:chgData name="Yannis Frek" userId="41af7858-dbb6-49d9-9273-45d960296d06" providerId="ADAL" clId="{0505AC45-7B0A-4B1B-A8C6-8AC3B264C900}" dt="2020-11-19T13:55:27.339" v="3" actId="680"/>
        <pc:sldMkLst>
          <pc:docMk/>
          <pc:sldMk cId="1752214804" sldId="258"/>
        </pc:sldMkLst>
      </pc:sldChg>
      <pc:sldChg chg="new">
        <pc:chgData name="Yannis Frek" userId="41af7858-dbb6-49d9-9273-45d960296d06" providerId="ADAL" clId="{0505AC45-7B0A-4B1B-A8C6-8AC3B264C900}" dt="2020-11-19T13:55:28.936" v="4" actId="680"/>
        <pc:sldMkLst>
          <pc:docMk/>
          <pc:sldMk cId="3249322124" sldId="259"/>
        </pc:sldMkLst>
      </pc:sldChg>
      <pc:sldChg chg="new">
        <pc:chgData name="Yannis Frek" userId="41af7858-dbb6-49d9-9273-45d960296d06" providerId="ADAL" clId="{0505AC45-7B0A-4B1B-A8C6-8AC3B264C900}" dt="2020-11-19T13:55:30.516" v="5" actId="680"/>
        <pc:sldMkLst>
          <pc:docMk/>
          <pc:sldMk cId="1259606780" sldId="260"/>
        </pc:sldMkLst>
      </pc:sldChg>
      <pc:sldChg chg="new">
        <pc:chgData name="Yannis Frek" userId="41af7858-dbb6-49d9-9273-45d960296d06" providerId="ADAL" clId="{0505AC45-7B0A-4B1B-A8C6-8AC3B264C900}" dt="2020-11-19T13:55:31.834" v="6" actId="680"/>
        <pc:sldMkLst>
          <pc:docMk/>
          <pc:sldMk cId="582774334" sldId="261"/>
        </pc:sldMkLst>
      </pc:sldChg>
      <pc:sldChg chg="new">
        <pc:chgData name="Yannis Frek" userId="41af7858-dbb6-49d9-9273-45d960296d06" providerId="ADAL" clId="{0505AC45-7B0A-4B1B-A8C6-8AC3B264C900}" dt="2020-11-19T13:55:35.206" v="7" actId="680"/>
        <pc:sldMkLst>
          <pc:docMk/>
          <pc:sldMk cId="1402017036" sldId="262"/>
        </pc:sldMkLst>
      </pc:sldChg>
      <pc:sldChg chg="new">
        <pc:chgData name="Yannis Frek" userId="41af7858-dbb6-49d9-9273-45d960296d06" providerId="ADAL" clId="{0505AC45-7B0A-4B1B-A8C6-8AC3B264C900}" dt="2020-11-19T13:55:39.535" v="8" actId="680"/>
        <pc:sldMkLst>
          <pc:docMk/>
          <pc:sldMk cId="3228669945" sldId="263"/>
        </pc:sldMkLst>
      </pc:sldChg>
      <pc:sldChg chg="new">
        <pc:chgData name="Yannis Frek" userId="41af7858-dbb6-49d9-9273-45d960296d06" providerId="ADAL" clId="{0505AC45-7B0A-4B1B-A8C6-8AC3B264C900}" dt="2020-11-19T13:55:44.034" v="9" actId="680"/>
        <pc:sldMkLst>
          <pc:docMk/>
          <pc:sldMk cId="4198539290" sldId="264"/>
        </pc:sldMkLst>
      </pc:sldChg>
      <pc:sldChg chg="new">
        <pc:chgData name="Yannis Frek" userId="41af7858-dbb6-49d9-9273-45d960296d06" providerId="ADAL" clId="{0505AC45-7B0A-4B1B-A8C6-8AC3B264C900}" dt="2020-11-19T13:55:45.616" v="10" actId="680"/>
        <pc:sldMkLst>
          <pc:docMk/>
          <pc:sldMk cId="3136228293" sldId="265"/>
        </pc:sldMkLst>
      </pc:sldChg>
      <pc:sldChg chg="new">
        <pc:chgData name="Yannis Frek" userId="41af7858-dbb6-49d9-9273-45d960296d06" providerId="ADAL" clId="{0505AC45-7B0A-4B1B-A8C6-8AC3B264C900}" dt="2020-11-19T13:55:48.013" v="11" actId="680"/>
        <pc:sldMkLst>
          <pc:docMk/>
          <pc:sldMk cId="1819931714" sldId="266"/>
        </pc:sldMkLst>
      </pc:sldChg>
      <pc:sldChg chg="new">
        <pc:chgData name="Yannis Frek" userId="41af7858-dbb6-49d9-9273-45d960296d06" providerId="ADAL" clId="{0505AC45-7B0A-4B1B-A8C6-8AC3B264C900}" dt="2020-11-19T13:55:50.082" v="12" actId="680"/>
        <pc:sldMkLst>
          <pc:docMk/>
          <pc:sldMk cId="112270322" sldId="267"/>
        </pc:sldMkLst>
      </pc:sldChg>
      <pc:sldChg chg="new">
        <pc:chgData name="Yannis Frek" userId="41af7858-dbb6-49d9-9273-45d960296d06" providerId="ADAL" clId="{0505AC45-7B0A-4B1B-A8C6-8AC3B264C900}" dt="2020-11-19T13:55:52.413" v="13" actId="680"/>
        <pc:sldMkLst>
          <pc:docMk/>
          <pc:sldMk cId="3659093970" sldId="268"/>
        </pc:sldMkLst>
      </pc:sldChg>
      <pc:sldChg chg="new">
        <pc:chgData name="Yannis Frek" userId="41af7858-dbb6-49d9-9273-45d960296d06" providerId="ADAL" clId="{0505AC45-7B0A-4B1B-A8C6-8AC3B264C900}" dt="2020-11-19T13:55:54.449" v="14" actId="680"/>
        <pc:sldMkLst>
          <pc:docMk/>
          <pc:sldMk cId="1324107426" sldId="269"/>
        </pc:sldMkLst>
      </pc:sldChg>
      <pc:sldChg chg="new">
        <pc:chgData name="Yannis Frek" userId="41af7858-dbb6-49d9-9273-45d960296d06" providerId="ADAL" clId="{0505AC45-7B0A-4B1B-A8C6-8AC3B264C900}" dt="2020-11-19T13:55:56.615" v="15" actId="680"/>
        <pc:sldMkLst>
          <pc:docMk/>
          <pc:sldMk cId="1497577240" sldId="270"/>
        </pc:sldMkLst>
      </pc:sldChg>
      <pc:sldMasterChg chg="modSldLayout">
        <pc:chgData name="Yannis Frek" userId="41af7858-dbb6-49d9-9273-45d960296d06" providerId="ADAL" clId="{0505AC45-7B0A-4B1B-A8C6-8AC3B264C900}" dt="2020-11-19T14:00:00.202" v="249" actId="14100"/>
        <pc:sldMasterMkLst>
          <pc:docMk/>
          <pc:sldMasterMk cId="386353385" sldId="2147483648"/>
        </pc:sldMasterMkLst>
        <pc:sldLayoutChg chg="modSp mod">
          <pc:chgData name="Yannis Frek" userId="41af7858-dbb6-49d9-9273-45d960296d06" providerId="ADAL" clId="{0505AC45-7B0A-4B1B-A8C6-8AC3B264C900}" dt="2020-11-19T13:59:01.435" v="247" actId="20577"/>
          <pc:sldLayoutMkLst>
            <pc:docMk/>
            <pc:sldMasterMk cId="386353385" sldId="2147483648"/>
            <pc:sldLayoutMk cId="2256064728" sldId="2147483651"/>
          </pc:sldLayoutMkLst>
          <pc:spChg chg="mod">
            <ac:chgData name="Yannis Frek" userId="41af7858-dbb6-49d9-9273-45d960296d06" providerId="ADAL" clId="{0505AC45-7B0A-4B1B-A8C6-8AC3B264C900}" dt="2020-11-19T13:59:01.435" v="247" actId="20577"/>
            <ac:spMkLst>
              <pc:docMk/>
              <pc:sldMasterMk cId="386353385" sldId="2147483648"/>
              <pc:sldLayoutMk cId="2256064728" sldId="2147483651"/>
              <ac:spMk id="11" creationId="{5FAEA3DA-6ACA-4ED3-B13A-7AB2724763E7}"/>
            </ac:spMkLst>
          </pc:spChg>
        </pc:sldLayoutChg>
        <pc:sldLayoutChg chg="modSp mod">
          <pc:chgData name="Yannis Frek" userId="41af7858-dbb6-49d9-9273-45d960296d06" providerId="ADAL" clId="{0505AC45-7B0A-4B1B-A8C6-8AC3B264C900}" dt="2020-11-19T13:59:32.400" v="248"/>
          <pc:sldLayoutMkLst>
            <pc:docMk/>
            <pc:sldMasterMk cId="386353385" sldId="2147483648"/>
            <pc:sldLayoutMk cId="3410036516" sldId="2147483656"/>
          </pc:sldLayoutMkLst>
          <pc:spChg chg="mod">
            <ac:chgData name="Yannis Frek" userId="41af7858-dbb6-49d9-9273-45d960296d06" providerId="ADAL" clId="{0505AC45-7B0A-4B1B-A8C6-8AC3B264C900}" dt="2020-11-19T13:59:32.400" v="248"/>
            <ac:spMkLst>
              <pc:docMk/>
              <pc:sldMasterMk cId="386353385" sldId="2147483648"/>
              <pc:sldLayoutMk cId="3410036516" sldId="2147483656"/>
              <ac:spMk id="9" creationId="{957A9A3B-6417-4E1A-A35B-4E8283744991}"/>
            </ac:spMkLst>
          </pc:spChg>
        </pc:sldLayoutChg>
        <pc:sldLayoutChg chg="modSp mod">
          <pc:chgData name="Yannis Frek" userId="41af7858-dbb6-49d9-9273-45d960296d06" providerId="ADAL" clId="{0505AC45-7B0A-4B1B-A8C6-8AC3B264C900}" dt="2020-11-19T14:00:00.202" v="249" actId="14100"/>
          <pc:sldLayoutMkLst>
            <pc:docMk/>
            <pc:sldMasterMk cId="386353385" sldId="2147483648"/>
            <pc:sldLayoutMk cId="2521831164" sldId="2147483661"/>
          </pc:sldLayoutMkLst>
          <pc:spChg chg="mod">
            <ac:chgData name="Yannis Frek" userId="41af7858-dbb6-49d9-9273-45d960296d06" providerId="ADAL" clId="{0505AC45-7B0A-4B1B-A8C6-8AC3B264C900}" dt="2020-11-19T14:00:00.202" v="249" actId="14100"/>
            <ac:spMkLst>
              <pc:docMk/>
              <pc:sldMasterMk cId="386353385" sldId="2147483648"/>
              <pc:sldLayoutMk cId="2521831164" sldId="2147483661"/>
              <ac:spMk id="7" creationId="{04A51E62-BD58-47D7-9B45-D3F7164B99A3}"/>
            </ac:spMkLst>
          </pc:spChg>
        </pc:sldLayoutChg>
      </pc:sldMasterChg>
    </pc:docChg>
  </pc:docChgLst>
  <pc:docChgLst>
    <pc:chgData name="Yannis Frek" userId="41af7858-dbb6-49d9-9273-45d960296d06" providerId="ADAL" clId="{7CB0855B-5BFC-4139-9840-C90AFBACD18D}"/>
    <pc:docChg chg="custSel modMainMaster">
      <pc:chgData name="Yannis Frek" userId="41af7858-dbb6-49d9-9273-45d960296d06" providerId="ADAL" clId="{7CB0855B-5BFC-4139-9840-C90AFBACD18D}" dt="2021-01-19T08:26:32.991" v="20" actId="167"/>
      <pc:docMkLst>
        <pc:docMk/>
      </pc:docMkLst>
      <pc:sldMasterChg chg="modSldLayout">
        <pc:chgData name="Yannis Frek" userId="41af7858-dbb6-49d9-9273-45d960296d06" providerId="ADAL" clId="{7CB0855B-5BFC-4139-9840-C90AFBACD18D}" dt="2021-01-19T08:26:32.991" v="20" actId="167"/>
        <pc:sldMasterMkLst>
          <pc:docMk/>
          <pc:sldMasterMk cId="386353385" sldId="2147483648"/>
        </pc:sldMasterMkLst>
        <pc:sldLayoutChg chg="addSp delSp modSp mod">
          <pc:chgData name="Yannis Frek" userId="41af7858-dbb6-49d9-9273-45d960296d06" providerId="ADAL" clId="{7CB0855B-5BFC-4139-9840-C90AFBACD18D}" dt="2021-01-19T08:26:32.991" v="20" actId="167"/>
          <pc:sldLayoutMkLst>
            <pc:docMk/>
            <pc:sldMasterMk cId="386353385" sldId="2147483648"/>
            <pc:sldLayoutMk cId="1097763774" sldId="2147483650"/>
          </pc:sldLayoutMkLst>
          <pc:picChg chg="del">
            <ac:chgData name="Yannis Frek" userId="41af7858-dbb6-49d9-9273-45d960296d06" providerId="ADAL" clId="{7CB0855B-5BFC-4139-9840-C90AFBACD18D}" dt="2021-01-19T08:26:30.158" v="18" actId="478"/>
            <ac:picMkLst>
              <pc:docMk/>
              <pc:sldMasterMk cId="386353385" sldId="2147483648"/>
              <pc:sldLayoutMk cId="1097763774" sldId="2147483650"/>
              <ac:picMk id="7" creationId="{B48827EE-6004-4448-994B-CEADAC6A1300}"/>
            </ac:picMkLst>
          </pc:picChg>
          <pc:picChg chg="add mod ord">
            <ac:chgData name="Yannis Frek" userId="41af7858-dbb6-49d9-9273-45d960296d06" providerId="ADAL" clId="{7CB0855B-5BFC-4139-9840-C90AFBACD18D}" dt="2021-01-19T08:26:32.991" v="20" actId="167"/>
            <ac:picMkLst>
              <pc:docMk/>
              <pc:sldMasterMk cId="386353385" sldId="2147483648"/>
              <pc:sldLayoutMk cId="1097763774" sldId="2147483650"/>
              <ac:picMk id="8" creationId="{140DB1C5-1BCE-4DE3-BC9E-27E40E4FA8B7}"/>
            </ac:picMkLst>
          </pc:picChg>
          <pc:picChg chg="add mod ord">
            <ac:chgData name="Yannis Frek" userId="41af7858-dbb6-49d9-9273-45d960296d06" providerId="ADAL" clId="{7CB0855B-5BFC-4139-9840-C90AFBACD18D}" dt="2021-01-19T08:26:32.991" v="20" actId="167"/>
            <ac:picMkLst>
              <pc:docMk/>
              <pc:sldMasterMk cId="386353385" sldId="2147483648"/>
              <pc:sldLayoutMk cId="1097763774" sldId="2147483650"/>
              <ac:picMk id="9" creationId="{D4ABD3AF-6748-4FB7-B960-49594253C9C9}"/>
            </ac:picMkLst>
          </pc:picChg>
        </pc:sldLayoutChg>
        <pc:sldLayoutChg chg="addSp delSp modSp mod">
          <pc:chgData name="Yannis Frek" userId="41af7858-dbb6-49d9-9273-45d960296d06" providerId="ADAL" clId="{7CB0855B-5BFC-4139-9840-C90AFBACD18D}" dt="2021-01-19T08:26:10.347" v="14" actId="1076"/>
          <pc:sldLayoutMkLst>
            <pc:docMk/>
            <pc:sldMasterMk cId="386353385" sldId="2147483648"/>
            <pc:sldLayoutMk cId="4216923323" sldId="2147483653"/>
          </pc:sldLayoutMkLst>
          <pc:graphicFrameChg chg="add del mod">
            <ac:chgData name="Yannis Frek" userId="41af7858-dbb6-49d9-9273-45d960296d06" providerId="ADAL" clId="{7CB0855B-5BFC-4139-9840-C90AFBACD18D}" dt="2021-01-19T08:23:27.227" v="6" actId="478"/>
            <ac:graphicFrameMkLst>
              <pc:docMk/>
              <pc:sldMasterMk cId="386353385" sldId="2147483648"/>
              <pc:sldLayoutMk cId="4216923323" sldId="2147483653"/>
              <ac:graphicFrameMk id="2" creationId="{13C68454-46AD-4843-916C-6B68E3954699}"/>
            </ac:graphicFrameMkLst>
          </pc:graphicFrameChg>
          <pc:picChg chg="add mod">
            <ac:chgData name="Yannis Frek" userId="41af7858-dbb6-49d9-9273-45d960296d06" providerId="ADAL" clId="{7CB0855B-5BFC-4139-9840-C90AFBACD18D}" dt="2021-01-19T08:26:10.347" v="14" actId="1076"/>
            <ac:picMkLst>
              <pc:docMk/>
              <pc:sldMasterMk cId="386353385" sldId="2147483648"/>
              <pc:sldLayoutMk cId="4216923323" sldId="2147483653"/>
              <ac:picMk id="4" creationId="{B36C1D44-4609-445F-B904-540484ECE3DD}"/>
            </ac:picMkLst>
          </pc:picChg>
          <pc:picChg chg="del">
            <ac:chgData name="Yannis Frek" userId="41af7858-dbb6-49d9-9273-45d960296d06" providerId="ADAL" clId="{7CB0855B-5BFC-4139-9840-C90AFBACD18D}" dt="2021-01-19T08:23:22.363" v="4" actId="478"/>
            <ac:picMkLst>
              <pc:docMk/>
              <pc:sldMasterMk cId="386353385" sldId="2147483648"/>
              <pc:sldLayoutMk cId="4216923323" sldId="2147483653"/>
              <ac:picMk id="7" creationId="{54A4B67E-6278-49A2-AE15-4236F2B671B5}"/>
            </ac:picMkLst>
          </pc:picChg>
          <pc:picChg chg="add mod ord">
            <ac:chgData name="Yannis Frek" userId="41af7858-dbb6-49d9-9273-45d960296d06" providerId="ADAL" clId="{7CB0855B-5BFC-4139-9840-C90AFBACD18D}" dt="2021-01-19T08:26:08.300" v="13" actId="167"/>
            <ac:picMkLst>
              <pc:docMk/>
              <pc:sldMasterMk cId="386353385" sldId="2147483648"/>
              <pc:sldLayoutMk cId="4216923323" sldId="2147483653"/>
              <ac:picMk id="9" creationId="{1102A12D-1430-4B3C-A84D-E69F9F4CCFDC}"/>
            </ac:picMkLst>
          </pc:picChg>
        </pc:sldLayoutChg>
        <pc:sldLayoutChg chg="modSp mod">
          <pc:chgData name="Yannis Frek" userId="41af7858-dbb6-49d9-9273-45d960296d06" providerId="ADAL" clId="{7CB0855B-5BFC-4139-9840-C90AFBACD18D}" dt="2021-01-08T08:13:39.785" v="3" actId="20577"/>
          <pc:sldLayoutMkLst>
            <pc:docMk/>
            <pc:sldMasterMk cId="386353385" sldId="2147483648"/>
            <pc:sldLayoutMk cId="2642327362" sldId="2147483659"/>
          </pc:sldLayoutMkLst>
          <pc:spChg chg="mod">
            <ac:chgData name="Yannis Frek" userId="41af7858-dbb6-49d9-9273-45d960296d06" providerId="ADAL" clId="{7CB0855B-5BFC-4139-9840-C90AFBACD18D}" dt="2021-01-08T08:13:39.785" v="3" actId="20577"/>
            <ac:spMkLst>
              <pc:docMk/>
              <pc:sldMasterMk cId="386353385" sldId="2147483648"/>
              <pc:sldLayoutMk cId="2642327362" sldId="2147483659"/>
              <ac:spMk id="7" creationId="{04A51E62-BD58-47D7-9B45-D3F7164B99A3}"/>
            </ac:spMkLst>
          </pc:spChg>
        </pc:sldLayoutChg>
        <pc:sldLayoutChg chg="addSp delSp modSp mod">
          <pc:chgData name="Yannis Frek" userId="41af7858-dbb6-49d9-9273-45d960296d06" providerId="ADAL" clId="{7CB0855B-5BFC-4139-9840-C90AFBACD18D}" dt="2021-01-19T08:26:17.757" v="17" actId="167"/>
          <pc:sldLayoutMkLst>
            <pc:docMk/>
            <pc:sldMasterMk cId="386353385" sldId="2147483648"/>
            <pc:sldLayoutMk cId="2010973728" sldId="2147483666"/>
          </pc:sldLayoutMkLst>
          <pc:picChg chg="del">
            <ac:chgData name="Yannis Frek" userId="41af7858-dbb6-49d9-9273-45d960296d06" providerId="ADAL" clId="{7CB0855B-5BFC-4139-9840-C90AFBACD18D}" dt="2021-01-19T08:26:15.097" v="15" actId="478"/>
            <ac:picMkLst>
              <pc:docMk/>
              <pc:sldMasterMk cId="386353385" sldId="2147483648"/>
              <pc:sldLayoutMk cId="2010973728" sldId="2147483666"/>
              <ac:picMk id="7" creationId="{54A4B67E-6278-49A2-AE15-4236F2B671B5}"/>
            </ac:picMkLst>
          </pc:picChg>
          <pc:picChg chg="add mod ord">
            <ac:chgData name="Yannis Frek" userId="41af7858-dbb6-49d9-9273-45d960296d06" providerId="ADAL" clId="{7CB0855B-5BFC-4139-9840-C90AFBACD18D}" dt="2021-01-19T08:26:17.757" v="17" actId="167"/>
            <ac:picMkLst>
              <pc:docMk/>
              <pc:sldMasterMk cId="386353385" sldId="2147483648"/>
              <pc:sldLayoutMk cId="2010973728" sldId="2147483666"/>
              <ac:picMk id="8" creationId="{01713703-791F-4500-9270-5D3B810BF66A}"/>
            </ac:picMkLst>
          </pc:picChg>
          <pc:picChg chg="add mod ord">
            <ac:chgData name="Yannis Frek" userId="41af7858-dbb6-49d9-9273-45d960296d06" providerId="ADAL" clId="{7CB0855B-5BFC-4139-9840-C90AFBACD18D}" dt="2021-01-19T08:26:17.757" v="17" actId="167"/>
            <ac:picMkLst>
              <pc:docMk/>
              <pc:sldMasterMk cId="386353385" sldId="2147483648"/>
              <pc:sldLayoutMk cId="2010973728" sldId="2147483666"/>
              <ac:picMk id="9" creationId="{B2784FB1-29D7-4D32-84B0-3D29EAE5AC74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hello@ekipa.de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423214-4F2E-476E-BB2C-D5CA41176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29BA993-A925-4DE8-8713-EE5F19181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FB8688-2D0E-42E5-94F8-6AD7E77B2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BBFA-A53C-4BF0-A710-FCDBE93D1BCA}" type="datetimeFigureOut">
              <a:rPr lang="de-DE" smtClean="0"/>
              <a:t>19.01.2021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D45FEB-4AA5-401B-81E8-47C6ABF1A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D7D5E5-ECD9-4D9A-B5CA-F99CEB65D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E40F8-5B00-4B99-AD8B-7B86B8D278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1618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2) Summary of your conce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7CD71683-4419-43E0-89A3-AB1BB39E5CD5}"/>
              </a:ext>
            </a:extLst>
          </p:cNvPr>
          <p:cNvSpPr/>
          <p:nvPr userDrawn="1"/>
        </p:nvSpPr>
        <p:spPr>
          <a:xfrm>
            <a:off x="797560" y="483063"/>
            <a:ext cx="71412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>
                <a:latin typeface="Apercu Pro" panose="020B0503050601040103" pitchFamily="34" charset="0"/>
                <a:cs typeface="Times New Roman" panose="02020603050405020304" pitchFamily="18" charset="0"/>
              </a:rPr>
              <a:t>Summary </a:t>
            </a:r>
            <a:r>
              <a:rPr lang="de-DE" sz="2000" b="1" err="1">
                <a:latin typeface="Apercu Pro" panose="020B0503050601040103" pitchFamily="34" charset="0"/>
                <a:cs typeface="Times New Roman" panose="02020603050405020304" pitchFamily="18" charset="0"/>
              </a:rPr>
              <a:t>of</a:t>
            </a:r>
            <a:r>
              <a:rPr lang="de-DE" sz="2000" b="1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2000" b="1" err="1">
                <a:latin typeface="Apercu Pro" panose="020B0503050601040103" pitchFamily="34" charset="0"/>
                <a:cs typeface="Times New Roman" panose="02020603050405020304" pitchFamily="18" charset="0"/>
              </a:rPr>
              <a:t>your</a:t>
            </a:r>
            <a:r>
              <a:rPr lang="de-DE" sz="2000" b="1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2000" b="1" err="1">
                <a:latin typeface="Apercu Pro" panose="020B0503050601040103" pitchFamily="34" charset="0"/>
                <a:cs typeface="Times New Roman" panose="02020603050405020304" pitchFamily="18" charset="0"/>
              </a:rPr>
              <a:t>concept</a:t>
            </a:r>
            <a:r>
              <a:rPr lang="de-DE" sz="2000" b="1">
                <a:latin typeface="Apercu Pro" panose="020B0503050601040103" pitchFamily="34" charset="0"/>
                <a:cs typeface="Times New Roman" panose="02020603050405020304" pitchFamily="18" charset="0"/>
              </a:rPr>
              <a:t> I</a:t>
            </a:r>
            <a:endParaRPr lang="de-DE" sz="2000" b="1">
              <a:latin typeface="Apercu Pro" panose="020B0503050601040103" pitchFamily="34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6C5BACA-03EC-4A4E-9574-3FFA46097D18}"/>
              </a:ext>
            </a:extLst>
          </p:cNvPr>
          <p:cNvSpPr/>
          <p:nvPr userDrawn="1"/>
        </p:nvSpPr>
        <p:spPr>
          <a:xfrm>
            <a:off x="797560" y="1218961"/>
            <a:ext cx="71412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Title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of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your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concept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: 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A39FC4B0-79AD-4337-A39C-DE123DCE19A1}"/>
              </a:ext>
            </a:extLst>
          </p:cNvPr>
          <p:cNvSpPr/>
          <p:nvPr userDrawn="1"/>
        </p:nvSpPr>
        <p:spPr>
          <a:xfrm>
            <a:off x="2971106" y="1218961"/>
            <a:ext cx="8590974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FBF684F9-6DC7-4FA1-94BA-368D42D06721}"/>
              </a:ext>
            </a:extLst>
          </p:cNvPr>
          <p:cNvSpPr/>
          <p:nvPr userDrawn="1"/>
        </p:nvSpPr>
        <p:spPr>
          <a:xfrm>
            <a:off x="797560" y="1766672"/>
            <a:ext cx="71412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1" err="1">
                <a:latin typeface="Apercu Pro" panose="020B0503050601040103" pitchFamily="34" charset="0"/>
                <a:cs typeface="Times New Roman" panose="02020603050405020304" pitchFamily="18" charset="0"/>
              </a:rPr>
              <a:t>Which</a:t>
            </a: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 track </a:t>
            </a:r>
            <a:r>
              <a:rPr lang="de-DE" sz="1600" b="1" err="1">
                <a:latin typeface="Apercu Pro" panose="020B0503050601040103" pitchFamily="34" charset="0"/>
                <a:cs typeface="Times New Roman" panose="02020603050405020304" pitchFamily="18" charset="0"/>
              </a:rPr>
              <a:t>are</a:t>
            </a: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err="1">
                <a:latin typeface="Apercu Pro" panose="020B0503050601040103" pitchFamily="34" charset="0"/>
                <a:cs typeface="Times New Roman" panose="02020603050405020304" pitchFamily="18" charset="0"/>
              </a:rPr>
              <a:t>you</a:t>
            </a: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err="1">
                <a:latin typeface="Apercu Pro" panose="020B0503050601040103" pitchFamily="34" charset="0"/>
                <a:cs typeface="Times New Roman" panose="02020603050405020304" pitchFamily="18" charset="0"/>
              </a:rPr>
              <a:t>tackling</a:t>
            </a: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?</a:t>
            </a:r>
            <a:endParaRPr lang="de-DE" sz="1600" b="1">
              <a:latin typeface="Apercu Pro" panose="020B0503050601040103" pitchFamily="34" charset="0"/>
            </a:endParaRPr>
          </a:p>
        </p:txBody>
      </p:sp>
      <p:sp>
        <p:nvSpPr>
          <p:cNvPr id="43" name="Rechteck: abgerundete Ecken 42">
            <a:extLst>
              <a:ext uri="{FF2B5EF4-FFF2-40B4-BE49-F238E27FC236}">
                <a16:creationId xmlns:a16="http://schemas.microsoft.com/office/drawing/2014/main" id="{42A51610-3079-4411-8914-410AA7FD6207}"/>
              </a:ext>
            </a:extLst>
          </p:cNvPr>
          <p:cNvSpPr/>
          <p:nvPr userDrawn="1"/>
        </p:nvSpPr>
        <p:spPr>
          <a:xfrm>
            <a:off x="3722946" y="1758857"/>
            <a:ext cx="7839134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Textplatzhalter 46">
            <a:extLst>
              <a:ext uri="{FF2B5EF4-FFF2-40B4-BE49-F238E27FC236}">
                <a16:creationId xmlns:a16="http://schemas.microsoft.com/office/drawing/2014/main" id="{92979610-5748-4265-AB6A-9D6C2C3813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71106" y="1216656"/>
            <a:ext cx="8590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48" name="Textplatzhalter 46">
            <a:extLst>
              <a:ext uri="{FF2B5EF4-FFF2-40B4-BE49-F238E27FC236}">
                <a16:creationId xmlns:a16="http://schemas.microsoft.com/office/drawing/2014/main" id="{917F5A5F-FE99-4766-9555-DCCEF8DCB8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17230" y="1756596"/>
            <a:ext cx="7839133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3E9EA5F0-D5FA-41EC-8C9D-1AFB49F37110}"/>
              </a:ext>
            </a:extLst>
          </p:cNvPr>
          <p:cNvSpPr/>
          <p:nvPr userDrawn="1"/>
        </p:nvSpPr>
        <p:spPr>
          <a:xfrm>
            <a:off x="797560" y="2445266"/>
            <a:ext cx="107645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Has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your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approach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been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validated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(e.g. in a Lab Test)? </a:t>
            </a:r>
            <a:r>
              <a:rPr lang="de-DE" sz="1200" b="0" i="1" dirty="0">
                <a:latin typeface="Apercu Pro" panose="020B0503050601040103" pitchFamily="34" charset="0"/>
                <a:cs typeface="Times New Roman" panose="02020603050405020304" pitchFamily="18" charset="0"/>
              </a:rPr>
              <a:t>(</a:t>
            </a:r>
            <a:r>
              <a:rPr lang="de-DE" sz="1200" b="0" i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Please</a:t>
            </a:r>
            <a:r>
              <a:rPr lang="de-DE" sz="1200" b="0" i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200" b="0" i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add</a:t>
            </a:r>
            <a:r>
              <a:rPr lang="de-DE" sz="1200" b="0" i="1" dirty="0">
                <a:latin typeface="Apercu Pro" panose="020B0503050601040103" pitchFamily="34" charset="0"/>
                <a:cs typeface="Times New Roman" panose="02020603050405020304" pitchFamily="18" charset="0"/>
              </a:rPr>
              <a:t> an „X“)</a:t>
            </a:r>
            <a:endParaRPr lang="de-DE" sz="1600" b="0" i="1" dirty="0">
              <a:latin typeface="Apercu Pro" panose="020B0503050601040103" pitchFamily="34" charset="0"/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55E80A0F-6E39-41E8-A96C-464E5085EB91}"/>
              </a:ext>
            </a:extLst>
          </p:cNvPr>
          <p:cNvSpPr/>
          <p:nvPr userDrawn="1"/>
        </p:nvSpPr>
        <p:spPr>
          <a:xfrm>
            <a:off x="5476052" y="3137179"/>
            <a:ext cx="50050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defRPr/>
            </a:pPr>
            <a:r>
              <a:rPr lang="de-DE" sz="14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Yes</a:t>
            </a:r>
            <a:endParaRPr lang="de-DE" sz="1400" b="0" dirty="0">
              <a:latin typeface="Apercu Pro" panose="020B0503050601040103" pitchFamily="34" charset="0"/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DAD0AD10-2602-4CBD-AD8D-8C393D365233}"/>
              </a:ext>
            </a:extLst>
          </p:cNvPr>
          <p:cNvSpPr/>
          <p:nvPr userDrawn="1"/>
        </p:nvSpPr>
        <p:spPr>
          <a:xfrm>
            <a:off x="5476052" y="3546809"/>
            <a:ext cx="50050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defRPr/>
            </a:pPr>
            <a:r>
              <a:rPr lang="de-DE" sz="14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No</a:t>
            </a:r>
            <a:endParaRPr lang="de-DE" sz="1400" b="0" dirty="0">
              <a:latin typeface="Apercu Pro" panose="020B0503050601040103" pitchFamily="34" charset="0"/>
            </a:endParaRPr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F21B10F3-D560-4140-8FB4-1E255A74D40D}"/>
              </a:ext>
            </a:extLst>
          </p:cNvPr>
          <p:cNvSpPr/>
          <p:nvPr userDrawn="1"/>
        </p:nvSpPr>
        <p:spPr>
          <a:xfrm>
            <a:off x="5303138" y="3137179"/>
            <a:ext cx="226636" cy="281225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hteck: abgerundete Ecken 24">
            <a:extLst>
              <a:ext uri="{FF2B5EF4-FFF2-40B4-BE49-F238E27FC236}">
                <a16:creationId xmlns:a16="http://schemas.microsoft.com/office/drawing/2014/main" id="{AC2D860E-9D11-4817-8393-26D052007E0B}"/>
              </a:ext>
            </a:extLst>
          </p:cNvPr>
          <p:cNvSpPr/>
          <p:nvPr userDrawn="1"/>
        </p:nvSpPr>
        <p:spPr>
          <a:xfrm>
            <a:off x="5303138" y="3535093"/>
            <a:ext cx="226636" cy="281225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Textplatzhalter 46">
            <a:extLst>
              <a:ext uri="{FF2B5EF4-FFF2-40B4-BE49-F238E27FC236}">
                <a16:creationId xmlns:a16="http://schemas.microsoft.com/office/drawing/2014/main" id="{49D34541-243B-420A-9CED-5B9415D825E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03139" y="3108433"/>
            <a:ext cx="226636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37" name="Textplatzhalter 46">
            <a:extLst>
              <a:ext uri="{FF2B5EF4-FFF2-40B4-BE49-F238E27FC236}">
                <a16:creationId xmlns:a16="http://schemas.microsoft.com/office/drawing/2014/main" id="{67E4E7F5-F646-4D0D-816F-D033D18879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3138" y="3556206"/>
            <a:ext cx="226636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pic>
        <p:nvPicPr>
          <p:cNvPr id="29" name="Grafik 28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DEAEFBEC-D08F-490B-A7F4-A5078BC16B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BBD5AA14-DCA3-4E9B-82A0-20C0F37B672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65A259BA-1A42-4BB1-B8D0-31DDB9E1AE36}"/>
              </a:ext>
            </a:extLst>
          </p:cNvPr>
          <p:cNvCxnSpPr>
            <a:cxnSpLocks/>
          </p:cNvCxnSpPr>
          <p:nvPr userDrawn="1"/>
        </p:nvCxnSpPr>
        <p:spPr>
          <a:xfrm>
            <a:off x="610753" y="818851"/>
            <a:ext cx="958273" cy="0"/>
          </a:xfrm>
          <a:prstGeom prst="line">
            <a:avLst/>
          </a:prstGeom>
          <a:ln w="31750" cmpd="sng">
            <a:solidFill>
              <a:srgbClr val="DDB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635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(2) Used Materials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102E8847-7E12-462B-9EEE-B8C9593ABFD5}"/>
              </a:ext>
            </a:extLst>
          </p:cNvPr>
          <p:cNvSpPr/>
          <p:nvPr userDrawn="1"/>
        </p:nvSpPr>
        <p:spPr>
          <a:xfrm>
            <a:off x="797560" y="483063"/>
            <a:ext cx="71412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>
                <a:latin typeface="Apercu Pro" panose="020B0503050601040103" pitchFamily="34" charset="0"/>
                <a:cs typeface="Times New Roman" panose="02020603050405020304" pitchFamily="18" charset="0"/>
              </a:rPr>
              <a:t>Summary </a:t>
            </a:r>
            <a:r>
              <a:rPr lang="de-DE" sz="2000" b="1" err="1">
                <a:latin typeface="Apercu Pro" panose="020B0503050601040103" pitchFamily="34" charset="0"/>
                <a:cs typeface="Times New Roman" panose="02020603050405020304" pitchFamily="18" charset="0"/>
              </a:rPr>
              <a:t>of</a:t>
            </a:r>
            <a:r>
              <a:rPr lang="de-DE" sz="2000" b="1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2000" b="1" err="1">
                <a:latin typeface="Apercu Pro" panose="020B0503050601040103" pitchFamily="34" charset="0"/>
                <a:cs typeface="Times New Roman" panose="02020603050405020304" pitchFamily="18" charset="0"/>
              </a:rPr>
              <a:t>your</a:t>
            </a:r>
            <a:r>
              <a:rPr lang="de-DE" sz="2000" b="1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2000" b="1" err="1">
                <a:latin typeface="Apercu Pro" panose="020B0503050601040103" pitchFamily="34" charset="0"/>
                <a:cs typeface="Times New Roman" panose="02020603050405020304" pitchFamily="18" charset="0"/>
              </a:rPr>
              <a:t>concept</a:t>
            </a:r>
            <a:r>
              <a:rPr lang="de-DE" sz="2000" b="1">
                <a:latin typeface="Apercu Pro" panose="020B0503050601040103" pitchFamily="34" charset="0"/>
                <a:cs typeface="Times New Roman" panose="02020603050405020304" pitchFamily="18" charset="0"/>
              </a:rPr>
              <a:t> II</a:t>
            </a:r>
            <a:endParaRPr lang="de-DE" sz="2000" b="1">
              <a:latin typeface="Apercu Pro" panose="020B0503050601040103" pitchFamily="34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4A51E62-BD58-47D7-9B45-D3F7164B99A3}"/>
              </a:ext>
            </a:extLst>
          </p:cNvPr>
          <p:cNvSpPr/>
          <p:nvPr userDrawn="1"/>
        </p:nvSpPr>
        <p:spPr>
          <a:xfrm>
            <a:off x="797560" y="985363"/>
            <a:ext cx="10591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Put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your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idea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in a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nutshell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and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give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us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a quick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elevator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pitch of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your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approach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(max. </a:t>
            </a: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500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characters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): 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908626" y="1608177"/>
            <a:ext cx="10480734" cy="4264459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57A9A3B-6417-4E1A-A35B-4E8283744991}"/>
              </a:ext>
            </a:extLst>
          </p:cNvPr>
          <p:cNvSpPr/>
          <p:nvPr userDrawn="1"/>
        </p:nvSpPr>
        <p:spPr>
          <a:xfrm>
            <a:off x="797560" y="5874412"/>
            <a:ext cx="77673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HINT: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If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need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more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space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, just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copy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blank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slide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at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top!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B346E2C4-ED8B-4408-974D-EE98A32ED1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8626" y="1608177"/>
            <a:ext cx="10480734" cy="426445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/>
          </a:p>
        </p:txBody>
      </p:sp>
      <p:pic>
        <p:nvPicPr>
          <p:cNvPr id="12" name="Grafik 11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E0637074-E5B6-44DF-B371-BE870D3E30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E9FD74DE-CCF9-4249-84DD-D7F09848E2B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FCA761E4-1347-4423-A108-3919DC0BDE65}"/>
              </a:ext>
            </a:extLst>
          </p:cNvPr>
          <p:cNvCxnSpPr>
            <a:cxnSpLocks/>
          </p:cNvCxnSpPr>
          <p:nvPr userDrawn="1"/>
        </p:nvCxnSpPr>
        <p:spPr>
          <a:xfrm>
            <a:off x="610753" y="818851"/>
            <a:ext cx="958273" cy="0"/>
          </a:xfrm>
          <a:prstGeom prst="line">
            <a:avLst/>
          </a:prstGeom>
          <a:ln w="31750" cmpd="sng">
            <a:solidFill>
              <a:srgbClr val="DDB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327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2) Your appro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102E8847-7E12-462B-9EEE-B8C9593ABFD5}"/>
              </a:ext>
            </a:extLst>
          </p:cNvPr>
          <p:cNvSpPr/>
          <p:nvPr userDrawn="1"/>
        </p:nvSpPr>
        <p:spPr>
          <a:xfrm>
            <a:off x="797560" y="483063"/>
            <a:ext cx="71412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 err="1">
                <a:latin typeface="Apercu Pro" panose="020B0503050601040103" pitchFamily="34" charset="0"/>
                <a:cs typeface="Times New Roman" panose="02020603050405020304" pitchFamily="18" charset="0"/>
              </a:rPr>
              <a:t>Your</a:t>
            </a:r>
            <a:r>
              <a:rPr lang="de-DE" sz="2000" b="1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2000" b="1" err="1">
                <a:latin typeface="Apercu Pro" panose="020B0503050601040103" pitchFamily="34" charset="0"/>
                <a:cs typeface="Times New Roman" panose="02020603050405020304" pitchFamily="18" charset="0"/>
              </a:rPr>
              <a:t>approach</a:t>
            </a:r>
            <a:endParaRPr lang="de-DE" sz="2000" b="1">
              <a:latin typeface="Apercu Pro" panose="020B0503050601040103" pitchFamily="34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4A51E62-BD58-47D7-9B45-D3F7164B99A3}"/>
              </a:ext>
            </a:extLst>
          </p:cNvPr>
          <p:cNvSpPr/>
          <p:nvPr userDrawn="1"/>
        </p:nvSpPr>
        <p:spPr>
          <a:xfrm>
            <a:off x="797560" y="985363"/>
            <a:ext cx="10591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Please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get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more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detailed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regarding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your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approach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: </a:t>
            </a:r>
            <a:r>
              <a:rPr lang="en-US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What is the basic idea behind your concept and what problems does it solve?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Why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is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your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approach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superior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to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current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solutions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? </a:t>
            </a:r>
          </a:p>
          <a:p>
            <a:pPr lvl="0">
              <a:defRPr/>
            </a:pPr>
            <a:r>
              <a:rPr lang="en-US" sz="1600" b="0" i="0" dirty="0">
                <a:latin typeface="Apercu Pro" panose="020B0503050601040103" pitchFamily="34" charset="0"/>
                <a:cs typeface="Times New Roman" panose="02020603050405020304" pitchFamily="18" charset="0"/>
              </a:rPr>
              <a:t>Please focus on the key questions!</a:t>
            </a:r>
            <a:endParaRPr lang="de-DE" sz="1600" b="0" i="0" dirty="0">
              <a:latin typeface="Apercu Pro" panose="020B0503050601040103" pitchFamily="34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908626" y="1816358"/>
            <a:ext cx="10480734" cy="4056278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57A9A3B-6417-4E1A-A35B-4E8283744991}"/>
              </a:ext>
            </a:extLst>
          </p:cNvPr>
          <p:cNvSpPr/>
          <p:nvPr userDrawn="1"/>
        </p:nvSpPr>
        <p:spPr>
          <a:xfrm>
            <a:off x="797560" y="5874412"/>
            <a:ext cx="77673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HINT: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If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need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more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space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, just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copy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blank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slide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at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top!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B346E2C4-ED8B-4408-974D-EE98A32ED1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8626" y="1854399"/>
            <a:ext cx="10480734" cy="405627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pic>
        <p:nvPicPr>
          <p:cNvPr id="11" name="Grafik 10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72E575DE-E98B-4257-B049-42FEB3D07E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18D0842F-3718-4F57-A7CB-1FD5FD9DE6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C1ECD910-6E3C-443E-846C-E01E015775C9}"/>
              </a:ext>
            </a:extLst>
          </p:cNvPr>
          <p:cNvCxnSpPr>
            <a:cxnSpLocks/>
          </p:cNvCxnSpPr>
          <p:nvPr userDrawn="1"/>
        </p:nvCxnSpPr>
        <p:spPr>
          <a:xfrm>
            <a:off x="610753" y="818851"/>
            <a:ext cx="958273" cy="0"/>
          </a:xfrm>
          <a:prstGeom prst="line">
            <a:avLst/>
          </a:prstGeom>
          <a:ln w="31750" cmpd="sng">
            <a:solidFill>
              <a:srgbClr val="DDB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4088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2) Used Materials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102E8847-7E12-462B-9EEE-B8C9593ABFD5}"/>
              </a:ext>
            </a:extLst>
          </p:cNvPr>
          <p:cNvSpPr/>
          <p:nvPr userDrawn="1"/>
        </p:nvSpPr>
        <p:spPr>
          <a:xfrm>
            <a:off x="797560" y="483063"/>
            <a:ext cx="71412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Used</a:t>
            </a:r>
            <a:r>
              <a:rPr lang="de-DE" sz="20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materials</a:t>
            </a:r>
            <a:r>
              <a:rPr lang="de-DE" sz="20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I</a:t>
            </a:r>
            <a:endParaRPr lang="de-DE" sz="2000" b="1" dirty="0">
              <a:latin typeface="Apercu Pro" panose="020B0503050601040103" pitchFamily="34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4A51E62-BD58-47D7-9B45-D3F7164B99A3}"/>
              </a:ext>
            </a:extLst>
          </p:cNvPr>
          <p:cNvSpPr/>
          <p:nvPr userDrawn="1"/>
        </p:nvSpPr>
        <p:spPr>
          <a:xfrm>
            <a:off x="797560" y="985363"/>
            <a:ext cx="1059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Which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chemicals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are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used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for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this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approach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and </a:t>
            </a:r>
            <a:r>
              <a:rPr lang="en-US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why are they suitable for it? (incl. CAS number and potential supplier)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908626" y="1608177"/>
            <a:ext cx="10480734" cy="4264459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57A9A3B-6417-4E1A-A35B-4E8283744991}"/>
              </a:ext>
            </a:extLst>
          </p:cNvPr>
          <p:cNvSpPr/>
          <p:nvPr userDrawn="1"/>
        </p:nvSpPr>
        <p:spPr>
          <a:xfrm>
            <a:off x="797560" y="5874412"/>
            <a:ext cx="77673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HINT: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If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need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more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space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, just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copy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blank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slide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at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top!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B346E2C4-ED8B-4408-974D-EE98A32ED1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8626" y="1608177"/>
            <a:ext cx="10480734" cy="42644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pic>
        <p:nvPicPr>
          <p:cNvPr id="12" name="Grafik 11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2EBDE854-42CA-4ADA-8EA1-88F32F14D4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CB203BD9-D4F2-4485-B463-23F82319D09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0CF11BD8-21E8-4205-BCD8-758172FADA28}"/>
              </a:ext>
            </a:extLst>
          </p:cNvPr>
          <p:cNvCxnSpPr>
            <a:cxnSpLocks/>
          </p:cNvCxnSpPr>
          <p:nvPr userDrawn="1"/>
        </p:nvCxnSpPr>
        <p:spPr>
          <a:xfrm>
            <a:off x="610753" y="818851"/>
            <a:ext cx="958273" cy="0"/>
          </a:xfrm>
          <a:prstGeom prst="line">
            <a:avLst/>
          </a:prstGeom>
          <a:ln w="31750" cmpd="sng">
            <a:solidFill>
              <a:srgbClr val="DDB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1831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2) Safety and prot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102E8847-7E12-462B-9EEE-B8C9593ABFD5}"/>
              </a:ext>
            </a:extLst>
          </p:cNvPr>
          <p:cNvSpPr/>
          <p:nvPr userDrawn="1"/>
        </p:nvSpPr>
        <p:spPr>
          <a:xfrm>
            <a:off x="797560" y="483063"/>
            <a:ext cx="71412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Use Case</a:t>
            </a:r>
            <a:endParaRPr lang="de-DE" sz="2000" b="1" dirty="0">
              <a:latin typeface="Apercu Pro" panose="020B0503050601040103" pitchFamily="34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4A51E62-BD58-47D7-9B45-D3F7164B99A3}"/>
              </a:ext>
            </a:extLst>
          </p:cNvPr>
          <p:cNvSpPr/>
          <p:nvPr userDrawn="1"/>
        </p:nvSpPr>
        <p:spPr>
          <a:xfrm>
            <a:off x="797560" y="985363"/>
            <a:ext cx="10591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What are possible fields of application for your solution? Do you already have something in mind? 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908626" y="1608177"/>
            <a:ext cx="10480734" cy="4264459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57A9A3B-6417-4E1A-A35B-4E8283744991}"/>
              </a:ext>
            </a:extLst>
          </p:cNvPr>
          <p:cNvSpPr/>
          <p:nvPr userDrawn="1"/>
        </p:nvSpPr>
        <p:spPr>
          <a:xfrm>
            <a:off x="797560" y="5874412"/>
            <a:ext cx="77673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HINT: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If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need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more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space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, just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copy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blank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slide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at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top!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B346E2C4-ED8B-4408-974D-EE98A32ED1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8626" y="1608177"/>
            <a:ext cx="10480734" cy="42644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pic>
        <p:nvPicPr>
          <p:cNvPr id="12" name="Grafik 11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36D94631-902E-4646-99B6-9FD2A88A1C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7520E05-BEF7-4EFC-9596-56E68D6341B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2F5E782B-7EAE-4711-AA51-DAD126C8BB89}"/>
              </a:ext>
            </a:extLst>
          </p:cNvPr>
          <p:cNvCxnSpPr>
            <a:cxnSpLocks/>
          </p:cNvCxnSpPr>
          <p:nvPr userDrawn="1"/>
        </p:nvCxnSpPr>
        <p:spPr>
          <a:xfrm>
            <a:off x="610753" y="818851"/>
            <a:ext cx="958273" cy="0"/>
          </a:xfrm>
          <a:prstGeom prst="line">
            <a:avLst/>
          </a:prstGeom>
          <a:ln w="31750" cmpd="sng">
            <a:solidFill>
              <a:srgbClr val="DDB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09086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(2) Safety and prot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102E8847-7E12-462B-9EEE-B8C9593ABFD5}"/>
              </a:ext>
            </a:extLst>
          </p:cNvPr>
          <p:cNvSpPr/>
          <p:nvPr userDrawn="1"/>
        </p:nvSpPr>
        <p:spPr>
          <a:xfrm>
            <a:off x="797560" y="483063"/>
            <a:ext cx="71412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Next </a:t>
            </a:r>
            <a:r>
              <a:rPr lang="de-DE" sz="20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steps</a:t>
            </a:r>
            <a:r>
              <a:rPr lang="de-DE" sz="20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I</a:t>
            </a:r>
            <a:endParaRPr lang="de-DE" sz="2000" b="1" dirty="0">
              <a:latin typeface="Apercu Pro" panose="020B0503050601040103" pitchFamily="34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4A51E62-BD58-47D7-9B45-D3F7164B99A3}"/>
              </a:ext>
            </a:extLst>
          </p:cNvPr>
          <p:cNvSpPr/>
          <p:nvPr userDrawn="1"/>
        </p:nvSpPr>
        <p:spPr>
          <a:xfrm>
            <a:off x="797560" y="985363"/>
            <a:ext cx="10591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What are the next development steps of your solution? Which hurdles have to be overcome?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908626" y="1608177"/>
            <a:ext cx="10480734" cy="4264459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57A9A3B-6417-4E1A-A35B-4E8283744991}"/>
              </a:ext>
            </a:extLst>
          </p:cNvPr>
          <p:cNvSpPr/>
          <p:nvPr userDrawn="1"/>
        </p:nvSpPr>
        <p:spPr>
          <a:xfrm>
            <a:off x="797560" y="5874412"/>
            <a:ext cx="77673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HINT: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If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need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more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space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, just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copy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blank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slide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at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top!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B346E2C4-ED8B-4408-974D-EE98A32ED1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8626" y="1608177"/>
            <a:ext cx="10480734" cy="42644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pic>
        <p:nvPicPr>
          <p:cNvPr id="12" name="Grafik 11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B464CCB4-07E1-4B62-97A6-EA4A6529B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C85F580B-9710-45B6-827F-F27A405FFAE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1D14536D-501B-41F3-A6E8-2AC2B218AB83}"/>
              </a:ext>
            </a:extLst>
          </p:cNvPr>
          <p:cNvCxnSpPr>
            <a:cxnSpLocks/>
          </p:cNvCxnSpPr>
          <p:nvPr userDrawn="1"/>
        </p:nvCxnSpPr>
        <p:spPr>
          <a:xfrm>
            <a:off x="610753" y="818851"/>
            <a:ext cx="958273" cy="0"/>
          </a:xfrm>
          <a:prstGeom prst="line">
            <a:avLst/>
          </a:prstGeom>
          <a:ln w="31750" cmpd="sng">
            <a:solidFill>
              <a:srgbClr val="DDB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152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(2) Safety and prot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102E8847-7E12-462B-9EEE-B8C9593ABFD5}"/>
              </a:ext>
            </a:extLst>
          </p:cNvPr>
          <p:cNvSpPr/>
          <p:nvPr userDrawn="1"/>
        </p:nvSpPr>
        <p:spPr>
          <a:xfrm>
            <a:off x="797560" y="483063"/>
            <a:ext cx="71412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Next </a:t>
            </a:r>
            <a:r>
              <a:rPr lang="de-DE" sz="20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steps</a:t>
            </a:r>
            <a:r>
              <a:rPr lang="de-DE" sz="20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II</a:t>
            </a:r>
            <a:endParaRPr lang="de-DE" sz="2000" b="1" dirty="0">
              <a:latin typeface="Apercu Pro" panose="020B0503050601040103" pitchFamily="34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4A51E62-BD58-47D7-9B45-D3F7164B99A3}"/>
              </a:ext>
            </a:extLst>
          </p:cNvPr>
          <p:cNvSpPr/>
          <p:nvPr userDrawn="1"/>
        </p:nvSpPr>
        <p:spPr>
          <a:xfrm>
            <a:off x="797560" y="985363"/>
            <a:ext cx="10591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How can you be supported by Evonik in your next steps?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908626" y="1608177"/>
            <a:ext cx="10480734" cy="4264459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57A9A3B-6417-4E1A-A35B-4E8283744991}"/>
              </a:ext>
            </a:extLst>
          </p:cNvPr>
          <p:cNvSpPr/>
          <p:nvPr userDrawn="1"/>
        </p:nvSpPr>
        <p:spPr>
          <a:xfrm>
            <a:off x="797560" y="5874412"/>
            <a:ext cx="77673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HINT: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If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need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more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space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, just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copy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blank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slide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at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top!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B346E2C4-ED8B-4408-974D-EE98A32ED1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8626" y="1608177"/>
            <a:ext cx="10480734" cy="42644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pic>
        <p:nvPicPr>
          <p:cNvPr id="12" name="Grafik 11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17EE6013-BC34-4D86-83D4-0EA71E9CA4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2EFF88E-1A3B-4465-BB7A-0B88BE560BD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D741A3AE-35D8-4562-B91A-1D7A1F476B33}"/>
              </a:ext>
            </a:extLst>
          </p:cNvPr>
          <p:cNvCxnSpPr>
            <a:cxnSpLocks/>
          </p:cNvCxnSpPr>
          <p:nvPr userDrawn="1"/>
        </p:nvCxnSpPr>
        <p:spPr>
          <a:xfrm>
            <a:off x="610753" y="818851"/>
            <a:ext cx="958273" cy="0"/>
          </a:xfrm>
          <a:prstGeom prst="line">
            <a:avLst/>
          </a:prstGeom>
          <a:ln w="31750" cmpd="sng">
            <a:solidFill>
              <a:srgbClr val="DDB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1114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Haushaltsgerät enthält.&#10;&#10;Automatisch generierte Beschreibung">
            <a:extLst>
              <a:ext uri="{FF2B5EF4-FFF2-40B4-BE49-F238E27FC236}">
                <a16:creationId xmlns:a16="http://schemas.microsoft.com/office/drawing/2014/main" id="{140DB1C5-1BCE-4DE3-BC9E-27E40E4FA8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79" y="-1"/>
            <a:ext cx="9696842" cy="6858000"/>
          </a:xfrm>
          <a:prstGeom prst="rect">
            <a:avLst/>
          </a:prstGeom>
        </p:spPr>
      </p:pic>
      <p:pic>
        <p:nvPicPr>
          <p:cNvPr id="9" name="Grafik 8" descr="Ein Bild, das Text, Flasche enthält.&#10;&#10;Automatisch generierte Beschreibung">
            <a:extLst>
              <a:ext uri="{FF2B5EF4-FFF2-40B4-BE49-F238E27FC236}">
                <a16:creationId xmlns:a16="http://schemas.microsoft.com/office/drawing/2014/main" id="{D4ABD3AF-6748-4FB7-B960-49594253C9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232" y="2572509"/>
            <a:ext cx="3538735" cy="1712979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A369A40-49D5-4799-830D-EF2634400211}"/>
              </a:ext>
            </a:extLst>
          </p:cNvPr>
          <p:cNvSpPr txBox="1"/>
          <p:nvPr userDrawn="1"/>
        </p:nvSpPr>
        <p:spPr>
          <a:xfrm>
            <a:off x="841668" y="5394739"/>
            <a:ext cx="724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>
                <a:solidFill>
                  <a:schemeClr val="bg1"/>
                </a:solidFill>
                <a:latin typeface="Apercu Pro" panose="02000506040000020004" pitchFamily="50" charset="0"/>
              </a:rPr>
              <a:t>SUBMISSION TEMPLATE</a:t>
            </a:r>
          </a:p>
        </p:txBody>
      </p:sp>
      <p:pic>
        <p:nvPicPr>
          <p:cNvPr id="6" name="Grafik 5" descr="Ein Bild, das Schild, Uhr, Zeichnung enthält.&#10;&#10;Automatisch generierte Beschreibung">
            <a:extLst>
              <a:ext uri="{FF2B5EF4-FFF2-40B4-BE49-F238E27FC236}">
                <a16:creationId xmlns:a16="http://schemas.microsoft.com/office/drawing/2014/main" id="{0420E879-6D63-4C8C-BB99-1284AC420C4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81507" cy="69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76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llenge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5FAEA3DA-6ACA-4ED3-B13A-7AB2724763E7}"/>
              </a:ext>
            </a:extLst>
          </p:cNvPr>
          <p:cNvSpPr/>
          <p:nvPr userDrawn="1"/>
        </p:nvSpPr>
        <p:spPr>
          <a:xfrm>
            <a:off x="797560" y="883173"/>
            <a:ext cx="10286693" cy="547842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>
              <a:defRPr/>
            </a:pPr>
            <a:r>
              <a:rPr lang="de-DE" sz="1400" dirty="0">
                <a:latin typeface="Apercu Pro" panose="020B0503050601040103" pitchFamily="34" charset="0"/>
              </a:rPr>
              <a:t>Dear </a:t>
            </a:r>
            <a:r>
              <a:rPr lang="de-DE" sz="1400" dirty="0" err="1">
                <a:latin typeface="Apercu Pro" panose="020B0503050601040103" pitchFamily="34" charset="0"/>
              </a:rPr>
              <a:t>participant</a:t>
            </a:r>
            <a:r>
              <a:rPr lang="de-DE" sz="1400" dirty="0">
                <a:latin typeface="Apercu Pro" panose="020B0503050601040103" pitchFamily="34" charset="0"/>
              </a:rPr>
              <a:t>,</a:t>
            </a:r>
          </a:p>
          <a:p>
            <a:pPr algn="just">
              <a:defRPr/>
            </a:pPr>
            <a:endParaRPr lang="de-DE" sz="1400" dirty="0">
              <a:latin typeface="Apercu Pro" panose="020B0503050601040103" pitchFamily="34" charset="0"/>
            </a:endParaRPr>
          </a:p>
          <a:p>
            <a:pPr algn="just">
              <a:defRPr/>
            </a:pPr>
            <a:r>
              <a:rPr lang="en-US" sz="1400" dirty="0">
                <a:latin typeface="Apercu Pro" panose="020B0503050601040103" pitchFamily="34" charset="0"/>
              </a:rPr>
              <a:t>This document should help you to develop your approaches based on the guiding questions.. </a:t>
            </a:r>
          </a:p>
          <a:p>
            <a:pPr algn="just">
              <a:defRPr/>
            </a:pPr>
            <a:endParaRPr lang="en-US" sz="1400" dirty="0">
              <a:latin typeface="Apercu Pro" panose="020B0503050601040103" pitchFamily="34" charset="0"/>
            </a:endParaRPr>
          </a:p>
          <a:p>
            <a:pPr algn="just">
              <a:defRPr/>
            </a:pPr>
            <a:r>
              <a:rPr lang="en-US" sz="1400" b="1" dirty="0">
                <a:latin typeface="Apercu Pro" panose="020B0503050601040103" pitchFamily="34" charset="0"/>
              </a:rPr>
              <a:t>Please note:</a:t>
            </a:r>
          </a:p>
          <a:p>
            <a:pPr algn="just">
              <a:defRPr/>
            </a:pPr>
            <a:r>
              <a:rPr lang="en-US" sz="1400" dirty="0">
                <a:latin typeface="Apercu Pro" panose="020B0503050601040103" pitchFamily="34" charset="0"/>
              </a:rPr>
              <a:t>Deadline for the submission is the </a:t>
            </a:r>
            <a:r>
              <a:rPr lang="en-US" sz="1400" dirty="0">
                <a:solidFill>
                  <a:srgbClr val="FF0000"/>
                </a:solidFill>
                <a:latin typeface="Apercu Pro" panose="020B0503050601040103" pitchFamily="34" charset="0"/>
              </a:rPr>
              <a:t>8</a:t>
            </a:r>
            <a:r>
              <a:rPr lang="en-US" sz="1400" baseline="30000" dirty="0">
                <a:solidFill>
                  <a:srgbClr val="FF0000"/>
                </a:solidFill>
                <a:latin typeface="Apercu Pro" panose="020B0503050601040103" pitchFamily="34" charset="0"/>
              </a:rPr>
              <a:t>th</a:t>
            </a:r>
            <a:r>
              <a:rPr lang="en-US" sz="1400" dirty="0">
                <a:solidFill>
                  <a:srgbClr val="FF0000"/>
                </a:solidFill>
                <a:latin typeface="Apercu Pro" panose="020B0503050601040103" pitchFamily="34" charset="0"/>
              </a:rPr>
              <a:t> of February at 11:59 pm CET. </a:t>
            </a:r>
            <a:r>
              <a:rPr lang="en-US" sz="1400" dirty="0">
                <a:solidFill>
                  <a:schemeClr val="tx1"/>
                </a:solidFill>
                <a:latin typeface="Apercu Pro" panose="020B0503050601040103" pitchFamily="34" charset="0"/>
              </a:rPr>
              <a:t>Please submit the submission template until this date via the </a:t>
            </a:r>
            <a:r>
              <a:rPr lang="en-US" sz="1400" dirty="0" err="1">
                <a:solidFill>
                  <a:schemeClr val="tx1"/>
                </a:solidFill>
                <a:latin typeface="Apercu Pro" panose="020B0503050601040103" pitchFamily="34" charset="0"/>
              </a:rPr>
              <a:t>ekipa</a:t>
            </a:r>
            <a:r>
              <a:rPr lang="en-US" sz="1400" dirty="0">
                <a:solidFill>
                  <a:schemeClr val="tx1"/>
                </a:solidFill>
                <a:latin typeface="Apercu Pro" panose="020B0503050601040103" pitchFamily="34" charset="0"/>
              </a:rPr>
              <a:t> platform.</a:t>
            </a:r>
            <a:r>
              <a:rPr lang="en-US" sz="1400" dirty="0">
                <a:solidFill>
                  <a:srgbClr val="FF0000"/>
                </a:solidFill>
                <a:latin typeface="Apercu Pro" panose="020B0503050601040103" pitchFamily="34" charset="0"/>
              </a:rPr>
              <a:t> </a:t>
            </a:r>
          </a:p>
          <a:p>
            <a:pPr algn="just">
              <a:defRPr/>
            </a:pPr>
            <a:endParaRPr lang="en-US" sz="1400" dirty="0">
              <a:solidFill>
                <a:srgbClr val="FF0000"/>
              </a:solidFill>
              <a:latin typeface="Apercu Pro" panose="020B0503050601040103" pitchFamily="34" charset="0"/>
            </a:endParaRPr>
          </a:p>
          <a:p>
            <a:pPr algn="just">
              <a:defRPr/>
            </a:pPr>
            <a:r>
              <a:rPr lang="en-US" sz="1400" dirty="0">
                <a:latin typeface="Apercu Pro" panose="020B0503050601040103" pitchFamily="34" charset="0"/>
              </a:rPr>
              <a:t>If you have any questions regarding the participation or submission please feel free to contact us:</a:t>
            </a:r>
          </a:p>
          <a:p>
            <a:pPr algn="just">
              <a:defRPr/>
            </a:pPr>
            <a:endParaRPr lang="en-US" sz="1400" dirty="0">
              <a:latin typeface="Apercu Pro" panose="020B0503050601040103" pitchFamily="34" charset="0"/>
            </a:endParaRPr>
          </a:p>
          <a:p>
            <a:pPr algn="just">
              <a:defRPr/>
            </a:pPr>
            <a:r>
              <a:rPr lang="en-US" sz="1400" dirty="0">
                <a:latin typeface="Apercu Pro" panose="020B0503050601040103" pitchFamily="34" charset="0"/>
                <a:hlinkClick r:id="rId2"/>
              </a:rPr>
              <a:t>hello@ekipa.de</a:t>
            </a:r>
            <a:endParaRPr lang="en-US" sz="1400" dirty="0">
              <a:latin typeface="Apercu Pro" panose="020B0503050601040103" pitchFamily="34" charset="0"/>
            </a:endParaRPr>
          </a:p>
          <a:p>
            <a:pPr algn="just">
              <a:defRPr/>
            </a:pPr>
            <a:r>
              <a:rPr lang="en-US" sz="1400" dirty="0">
                <a:latin typeface="Apercu Pro" panose="020B0503050601040103" pitchFamily="34" charset="0"/>
              </a:rPr>
              <a:t>Subject: LONG-CHAIN POLYAMIDES</a:t>
            </a:r>
          </a:p>
          <a:p>
            <a:pPr algn="just">
              <a:defRPr/>
            </a:pPr>
            <a:endParaRPr lang="en-US" sz="1400" dirty="0">
              <a:latin typeface="Apercu Pro" panose="020B0503050601040103" pitchFamily="34" charset="0"/>
            </a:endParaRPr>
          </a:p>
          <a:p>
            <a:pPr algn="just">
              <a:defRPr/>
            </a:pPr>
            <a:endParaRPr lang="en-US" sz="1400" dirty="0">
              <a:latin typeface="Apercu Pro" panose="020B0503050601040103" pitchFamily="34" charset="0"/>
            </a:endParaRPr>
          </a:p>
          <a:p>
            <a:pPr algn="just">
              <a:defRPr/>
            </a:pPr>
            <a:r>
              <a:rPr lang="en-US" sz="1400" dirty="0">
                <a:latin typeface="Apercu Pro" panose="020B0503050601040103" pitchFamily="34" charset="0"/>
              </a:rPr>
              <a:t>This submission template is designed to provide a better overview and comprehensibility of your approach.</a:t>
            </a:r>
          </a:p>
          <a:p>
            <a:pPr algn="just">
              <a:defRPr/>
            </a:pPr>
            <a:endParaRPr lang="en-US" sz="1400" dirty="0">
              <a:latin typeface="Apercu Pro" panose="020B0503050601040103" pitchFamily="34" charset="0"/>
            </a:endParaRPr>
          </a:p>
          <a:p>
            <a:pPr algn="just">
              <a:defRPr/>
            </a:pPr>
            <a:r>
              <a:rPr lang="en-US" sz="1400" dirty="0">
                <a:latin typeface="Apercu Pro" panose="020B0503050601040103" pitchFamily="34" charset="0"/>
              </a:rPr>
              <a:t>We would recommend that you create and submit additional materials such as </a:t>
            </a:r>
          </a:p>
          <a:p>
            <a:pPr algn="just">
              <a:defRPr/>
            </a:pPr>
            <a:endParaRPr lang="en-US" sz="1400" dirty="0">
              <a:latin typeface="Apercu Pro" panose="020B0503050601040103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Apercu Pro" panose="020B0503050601040103" pitchFamily="34" charset="0"/>
              </a:rPr>
              <a:t>Patent verification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Apercu Pro" panose="020B0503050601040103" pitchFamily="34" charset="0"/>
              </a:rPr>
              <a:t>Theses or other Literature from studies or research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Apercu Pro" panose="020B0503050601040103" pitchFamily="34" charset="0"/>
              </a:rPr>
              <a:t>Pitch Deck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Apercu Pro" panose="020B0503050601040103" pitchFamily="34" charset="0"/>
              </a:rPr>
              <a:t>Video of testing or experiments</a:t>
            </a:r>
          </a:p>
          <a:p>
            <a:pPr algn="just">
              <a:defRPr/>
            </a:pPr>
            <a:endParaRPr lang="en-US" sz="1400" dirty="0">
              <a:latin typeface="Apercu Pro" panose="020B0503050601040103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Apercu Pro" panose="020B0503050601040103" pitchFamily="34" charset="0"/>
              </a:rPr>
              <a:t>If you need more space when answering a question, please copy &amp; paste the following slide.</a:t>
            </a:r>
          </a:p>
          <a:p>
            <a:pPr algn="just">
              <a:defRPr/>
            </a:pPr>
            <a:endParaRPr lang="en-US" sz="1400" dirty="0">
              <a:latin typeface="Apercu Pro" panose="020B0503050601040103" pitchFamily="34" charset="0"/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92A660CD-9484-4975-BBF6-48DB3C70DA88}"/>
              </a:ext>
            </a:extLst>
          </p:cNvPr>
          <p:cNvSpPr/>
          <p:nvPr userDrawn="1"/>
        </p:nvSpPr>
        <p:spPr>
          <a:xfrm>
            <a:off x="797560" y="483063"/>
            <a:ext cx="71412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>
                <a:latin typeface="Apercu Pro" panose="020B0503050601040103" pitchFamily="34" charset="0"/>
                <a:cs typeface="Times New Roman" panose="02020603050405020304" pitchFamily="18" charset="0"/>
              </a:rPr>
              <a:t>Information</a:t>
            </a:r>
            <a:endParaRPr lang="de-DE" sz="2000" b="1">
              <a:latin typeface="Apercu Pro" panose="020B0503050601040103" pitchFamily="34" charset="0"/>
            </a:endParaRP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8B5DE334-A950-4CCE-B1EF-B730C8AC486F}"/>
              </a:ext>
            </a:extLst>
          </p:cNvPr>
          <p:cNvCxnSpPr>
            <a:cxnSpLocks/>
          </p:cNvCxnSpPr>
          <p:nvPr userDrawn="1"/>
        </p:nvCxnSpPr>
        <p:spPr>
          <a:xfrm>
            <a:off x="610753" y="818851"/>
            <a:ext cx="958273" cy="0"/>
          </a:xfrm>
          <a:prstGeom prst="line">
            <a:avLst/>
          </a:prstGeom>
          <a:ln w="31750" cmpd="sng">
            <a:solidFill>
              <a:srgbClr val="DDB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utoShape 2">
            <a:extLst>
              <a:ext uri="{FF2B5EF4-FFF2-40B4-BE49-F238E27FC236}">
                <a16:creationId xmlns:a16="http://schemas.microsoft.com/office/drawing/2014/main" id="{9F46C327-062E-4D09-89EF-932A0A52B6C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7" name="AutoShape 4">
            <a:extLst>
              <a:ext uri="{FF2B5EF4-FFF2-40B4-BE49-F238E27FC236}">
                <a16:creationId xmlns:a16="http://schemas.microsoft.com/office/drawing/2014/main" id="{8F255C35-AE39-4D85-A650-26D493E08C9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9" name="Grafik 8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084CF288-BF18-4B99-8228-3A96B94F7F8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5345D040-0D72-4D16-8F4A-0AEFDC8BCA8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06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908626" y="885159"/>
            <a:ext cx="10480734" cy="4987478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57A9A3B-6417-4E1A-A35B-4E8283744991}"/>
              </a:ext>
            </a:extLst>
          </p:cNvPr>
          <p:cNvSpPr/>
          <p:nvPr userDrawn="1"/>
        </p:nvSpPr>
        <p:spPr>
          <a:xfrm>
            <a:off x="797560" y="5874412"/>
            <a:ext cx="8864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HINT: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You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can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copy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&amp;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paste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this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slide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if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you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need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more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space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when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answering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 a </a:t>
            </a:r>
            <a:r>
              <a:rPr lang="de-DE" sz="1600" b="0" err="1">
                <a:latin typeface="Apercu Pro" panose="020B0503050601040103" pitchFamily="34" charset="0"/>
                <a:cs typeface="Times New Roman" panose="02020603050405020304" pitchFamily="18" charset="0"/>
              </a:rPr>
              <a:t>question</a:t>
            </a:r>
            <a:r>
              <a:rPr lang="de-DE" sz="1600" b="0">
                <a:latin typeface="Apercu Pro" panose="020B0503050601040103" pitchFamily="34" charset="0"/>
                <a:cs typeface="Times New Roman" panose="02020603050405020304" pitchFamily="18" charset="0"/>
              </a:rPr>
              <a:t>!</a:t>
            </a: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endParaRPr lang="de-DE" sz="1600" b="1">
              <a:latin typeface="Apercu Pro" panose="020B05030506010401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8626" y="885159"/>
            <a:ext cx="10480734" cy="4987478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pic>
        <p:nvPicPr>
          <p:cNvPr id="7" name="Grafik 6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FEC38BAE-E4BF-4DE3-92FF-DF86CF268F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697E310-5238-4B64-838A-CCCB8976A2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539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1) Cover Person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Ein Bild, das Haushaltsgerät enthält.&#10;&#10;Automatisch generierte Beschreibung">
            <a:extLst>
              <a:ext uri="{FF2B5EF4-FFF2-40B4-BE49-F238E27FC236}">
                <a16:creationId xmlns:a16="http://schemas.microsoft.com/office/drawing/2014/main" id="{1102A12D-1430-4B3C-A84D-E69F9F4CCF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79" y="-1"/>
            <a:ext cx="9696842" cy="685800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A369A40-49D5-4799-830D-EF2634400211}"/>
              </a:ext>
            </a:extLst>
          </p:cNvPr>
          <p:cNvSpPr txBox="1"/>
          <p:nvPr userDrawn="1"/>
        </p:nvSpPr>
        <p:spPr>
          <a:xfrm>
            <a:off x="849981" y="5843626"/>
            <a:ext cx="724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tx1"/>
                </a:solidFill>
                <a:latin typeface="Apercu Pro" panose="02000506040000020004" pitchFamily="50" charset="0"/>
              </a:rPr>
              <a:t>(1) PERSONAL INFORMATION</a:t>
            </a:r>
          </a:p>
        </p:txBody>
      </p:sp>
      <p:pic>
        <p:nvPicPr>
          <p:cNvPr id="6" name="Grafik 5" descr="Ein Bild, das Schild, Uhr, Zeichnung enthält.&#10;&#10;Automatisch generierte Beschreibung">
            <a:extLst>
              <a:ext uri="{FF2B5EF4-FFF2-40B4-BE49-F238E27FC236}">
                <a16:creationId xmlns:a16="http://schemas.microsoft.com/office/drawing/2014/main" id="{A7C4349D-4663-4432-BAE7-32187739E1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81507" cy="693583"/>
          </a:xfrm>
          <a:prstGeom prst="rect">
            <a:avLst/>
          </a:prstGeom>
        </p:spPr>
      </p:pic>
      <p:pic>
        <p:nvPicPr>
          <p:cNvPr id="4" name="Grafik 3" descr="Ein Bild, das Text, Flasche enthält.&#10;&#10;Automatisch generierte Beschreibung">
            <a:extLst>
              <a:ext uri="{FF2B5EF4-FFF2-40B4-BE49-F238E27FC236}">
                <a16:creationId xmlns:a16="http://schemas.microsoft.com/office/drawing/2014/main" id="{B36C1D44-4609-445F-B904-540484ECE3D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232" y="2572509"/>
            <a:ext cx="3538735" cy="1712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923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1) Personal Data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7CD71683-4419-43E0-89A3-AB1BB39E5CD5}"/>
              </a:ext>
            </a:extLst>
          </p:cNvPr>
          <p:cNvSpPr/>
          <p:nvPr userDrawn="1"/>
        </p:nvSpPr>
        <p:spPr>
          <a:xfrm>
            <a:off x="797560" y="483063"/>
            <a:ext cx="71412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Personal </a:t>
            </a:r>
            <a:r>
              <a:rPr lang="de-DE" sz="20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data</a:t>
            </a:r>
            <a:r>
              <a:rPr lang="de-DE" sz="20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I </a:t>
            </a:r>
            <a:endParaRPr lang="de-DE" sz="2000" b="1" dirty="0">
              <a:latin typeface="Apercu Pro" panose="020B0503050601040103" pitchFamily="34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6C5BACA-03EC-4A4E-9574-3FFA46097D18}"/>
              </a:ext>
            </a:extLst>
          </p:cNvPr>
          <p:cNvSpPr/>
          <p:nvPr userDrawn="1"/>
        </p:nvSpPr>
        <p:spPr>
          <a:xfrm>
            <a:off x="797560" y="1218961"/>
            <a:ext cx="71412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Team </a:t>
            </a:r>
            <a:r>
              <a:rPr lang="de-DE" sz="1600" b="1" err="1">
                <a:latin typeface="Apercu Pro" panose="020B0503050601040103" pitchFamily="34" charset="0"/>
                <a:cs typeface="Times New Roman" panose="02020603050405020304" pitchFamily="18" charset="0"/>
              </a:rPr>
              <a:t>name</a:t>
            </a: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: </a:t>
            </a:r>
            <a:endParaRPr lang="de-DE" sz="1600" b="1">
              <a:latin typeface="Apercu Pro" panose="020B0503050601040103" pitchFamily="34" charset="0"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A39FC4B0-79AD-4337-A39C-DE123DCE19A1}"/>
              </a:ext>
            </a:extLst>
          </p:cNvPr>
          <p:cNvSpPr/>
          <p:nvPr userDrawn="1"/>
        </p:nvSpPr>
        <p:spPr>
          <a:xfrm>
            <a:off x="2109680" y="1218961"/>
            <a:ext cx="8450370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FBF684F9-6DC7-4FA1-94BA-368D42D06721}"/>
              </a:ext>
            </a:extLst>
          </p:cNvPr>
          <p:cNvSpPr/>
          <p:nvPr userDrawn="1"/>
        </p:nvSpPr>
        <p:spPr>
          <a:xfrm>
            <a:off x="797560" y="1766672"/>
            <a:ext cx="71412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Phone </a:t>
            </a:r>
            <a:r>
              <a:rPr lang="de-DE" sz="1600" b="1" err="1">
                <a:latin typeface="Apercu Pro" panose="020B0503050601040103" pitchFamily="34" charset="0"/>
                <a:cs typeface="Times New Roman" panose="02020603050405020304" pitchFamily="18" charset="0"/>
              </a:rPr>
              <a:t>number</a:t>
            </a: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:</a:t>
            </a:r>
            <a:endParaRPr lang="de-DE" sz="1600" b="1">
              <a:latin typeface="Apercu Pro" panose="020B0503050601040103" pitchFamily="34" charset="0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DAC92EB3-1747-4EA2-AADC-DC52B6924385}"/>
              </a:ext>
            </a:extLst>
          </p:cNvPr>
          <p:cNvSpPr/>
          <p:nvPr userDrawn="1"/>
        </p:nvSpPr>
        <p:spPr>
          <a:xfrm>
            <a:off x="2373839" y="1766672"/>
            <a:ext cx="8186211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E369ED1B-9E7D-4F6C-8B7C-9E1ED623B855}"/>
              </a:ext>
            </a:extLst>
          </p:cNvPr>
          <p:cNvGrpSpPr/>
          <p:nvPr userDrawn="1"/>
        </p:nvGrpSpPr>
        <p:grpSpPr>
          <a:xfrm>
            <a:off x="1131220" y="2877302"/>
            <a:ext cx="11947817" cy="3064843"/>
            <a:chOff x="1466500" y="2462485"/>
            <a:chExt cx="11947817" cy="3064843"/>
          </a:xfrm>
        </p:grpSpPr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54C1767C-C363-4947-87A5-75902F1A3063}"/>
                </a:ext>
              </a:extLst>
            </p:cNvPr>
            <p:cNvSpPr/>
            <p:nvPr userDrawn="1"/>
          </p:nvSpPr>
          <p:spPr>
            <a:xfrm>
              <a:off x="1466500" y="2476826"/>
              <a:ext cx="714121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de-DE" sz="1600" b="1">
                  <a:latin typeface="Apercu Pro" panose="020B0503050601040103" pitchFamily="34" charset="0"/>
                  <a:cs typeface="Times New Roman" panose="02020603050405020304" pitchFamily="18" charset="0"/>
                </a:rPr>
                <a:t>E-Mail:</a:t>
              </a:r>
              <a:endParaRPr lang="de-DE" sz="1600" b="1">
                <a:latin typeface="Apercu Pro" panose="020B0503050601040103" pitchFamily="34" charset="0"/>
              </a:endParaRPr>
            </a:p>
          </p:txBody>
        </p:sp>
        <p:sp>
          <p:nvSpPr>
            <p:cNvPr id="14" name="Rechteck: abgerundete Ecken 13">
              <a:extLst>
                <a:ext uri="{FF2B5EF4-FFF2-40B4-BE49-F238E27FC236}">
                  <a16:creationId xmlns:a16="http://schemas.microsoft.com/office/drawing/2014/main" id="{5B73592A-DAFF-4691-A506-046BF0EB1C05}"/>
                </a:ext>
              </a:extLst>
            </p:cNvPr>
            <p:cNvSpPr/>
            <p:nvPr userDrawn="1"/>
          </p:nvSpPr>
          <p:spPr>
            <a:xfrm>
              <a:off x="1569027" y="2814034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Rechteck: abgerundete Ecken 14">
              <a:extLst>
                <a:ext uri="{FF2B5EF4-FFF2-40B4-BE49-F238E27FC236}">
                  <a16:creationId xmlns:a16="http://schemas.microsoft.com/office/drawing/2014/main" id="{DF494F12-6958-468F-ACCB-9EFDEF558838}"/>
                </a:ext>
              </a:extLst>
            </p:cNvPr>
            <p:cNvSpPr/>
            <p:nvPr userDrawn="1"/>
          </p:nvSpPr>
          <p:spPr>
            <a:xfrm>
              <a:off x="1569026" y="3281394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: abgerundete Ecken 15">
              <a:extLst>
                <a:ext uri="{FF2B5EF4-FFF2-40B4-BE49-F238E27FC236}">
                  <a16:creationId xmlns:a16="http://schemas.microsoft.com/office/drawing/2014/main" id="{435E4A3D-EC8D-44A9-9156-5463513E1975}"/>
                </a:ext>
              </a:extLst>
            </p:cNvPr>
            <p:cNvSpPr/>
            <p:nvPr userDrawn="1"/>
          </p:nvSpPr>
          <p:spPr>
            <a:xfrm>
              <a:off x="1569026" y="3767723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: abgerundete Ecken 16">
              <a:extLst>
                <a:ext uri="{FF2B5EF4-FFF2-40B4-BE49-F238E27FC236}">
                  <a16:creationId xmlns:a16="http://schemas.microsoft.com/office/drawing/2014/main" id="{8654706E-5992-4024-90EE-EE6EA99681DB}"/>
                </a:ext>
              </a:extLst>
            </p:cNvPr>
            <p:cNvSpPr/>
            <p:nvPr userDrawn="1"/>
          </p:nvSpPr>
          <p:spPr>
            <a:xfrm>
              <a:off x="1569026" y="4254052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Rechteck: abgerundete Ecken 17">
              <a:extLst>
                <a:ext uri="{FF2B5EF4-FFF2-40B4-BE49-F238E27FC236}">
                  <a16:creationId xmlns:a16="http://schemas.microsoft.com/office/drawing/2014/main" id="{D420D6FE-F132-4683-A7D2-0240A98AE6FB}"/>
                </a:ext>
              </a:extLst>
            </p:cNvPr>
            <p:cNvSpPr/>
            <p:nvPr userDrawn="1"/>
          </p:nvSpPr>
          <p:spPr>
            <a:xfrm>
              <a:off x="1569026" y="4713064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Rechteck: abgerundete Ecken 18">
              <a:extLst>
                <a:ext uri="{FF2B5EF4-FFF2-40B4-BE49-F238E27FC236}">
                  <a16:creationId xmlns:a16="http://schemas.microsoft.com/office/drawing/2014/main" id="{0E798245-6B11-4A21-961F-FC06FD039CC3}"/>
                </a:ext>
              </a:extLst>
            </p:cNvPr>
            <p:cNvSpPr/>
            <p:nvPr userDrawn="1"/>
          </p:nvSpPr>
          <p:spPr>
            <a:xfrm>
              <a:off x="1569026" y="5172076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D1C9BD79-F83B-4749-A11D-CBED19B16974}"/>
                </a:ext>
              </a:extLst>
            </p:cNvPr>
            <p:cNvSpPr/>
            <p:nvPr userDrawn="1"/>
          </p:nvSpPr>
          <p:spPr>
            <a:xfrm>
              <a:off x="6273105" y="2462485"/>
              <a:ext cx="714121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de-DE" sz="1600" b="1" err="1">
                  <a:latin typeface="Apercu Pro" panose="020B0503050601040103" pitchFamily="34" charset="0"/>
                  <a:cs typeface="Times New Roman" panose="02020603050405020304" pitchFamily="18" charset="0"/>
                </a:rPr>
                <a:t>Surname</a:t>
              </a:r>
              <a:r>
                <a:rPr lang="de-DE" sz="1600" b="1">
                  <a:latin typeface="Apercu Pro" panose="020B0503050601040103" pitchFamily="34" charset="0"/>
                  <a:cs typeface="Times New Roman" panose="02020603050405020304" pitchFamily="18" charset="0"/>
                </a:rPr>
                <a:t> and last </a:t>
              </a:r>
              <a:r>
                <a:rPr lang="de-DE" sz="1600" b="1" err="1">
                  <a:latin typeface="Apercu Pro" panose="020B0503050601040103" pitchFamily="34" charset="0"/>
                  <a:cs typeface="Times New Roman" panose="02020603050405020304" pitchFamily="18" charset="0"/>
                </a:rPr>
                <a:t>name</a:t>
              </a:r>
              <a:r>
                <a:rPr lang="de-DE" sz="1600" b="1">
                  <a:latin typeface="Apercu Pro" panose="020B0503050601040103" pitchFamily="34" charset="0"/>
                  <a:cs typeface="Times New Roman" panose="02020603050405020304" pitchFamily="18" charset="0"/>
                </a:rPr>
                <a:t>:</a:t>
              </a:r>
              <a:endParaRPr lang="de-DE" sz="1600" b="1">
                <a:latin typeface="Apercu Pro" panose="020B0503050601040103" pitchFamily="34" charset="0"/>
              </a:endParaRPr>
            </a:p>
          </p:txBody>
        </p:sp>
        <p:sp>
          <p:nvSpPr>
            <p:cNvPr id="21" name="Rechteck: abgerundete Ecken 20">
              <a:extLst>
                <a:ext uri="{FF2B5EF4-FFF2-40B4-BE49-F238E27FC236}">
                  <a16:creationId xmlns:a16="http://schemas.microsoft.com/office/drawing/2014/main" id="{D774F752-86F5-45DA-95F9-20410BF78F1D}"/>
                </a:ext>
              </a:extLst>
            </p:cNvPr>
            <p:cNvSpPr/>
            <p:nvPr userDrawn="1"/>
          </p:nvSpPr>
          <p:spPr>
            <a:xfrm>
              <a:off x="6344226" y="2830732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2" name="Rechteck: abgerundete Ecken 21">
              <a:extLst>
                <a:ext uri="{FF2B5EF4-FFF2-40B4-BE49-F238E27FC236}">
                  <a16:creationId xmlns:a16="http://schemas.microsoft.com/office/drawing/2014/main" id="{56550E3B-CE23-47A0-A872-49F5A2E2C89D}"/>
                </a:ext>
              </a:extLst>
            </p:cNvPr>
            <p:cNvSpPr/>
            <p:nvPr userDrawn="1"/>
          </p:nvSpPr>
          <p:spPr>
            <a:xfrm>
              <a:off x="6344225" y="3298092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Rechteck: abgerundete Ecken 22">
              <a:extLst>
                <a:ext uri="{FF2B5EF4-FFF2-40B4-BE49-F238E27FC236}">
                  <a16:creationId xmlns:a16="http://schemas.microsoft.com/office/drawing/2014/main" id="{AF0F1CF9-ED82-49FA-BC8D-1CCDD2931BCC}"/>
                </a:ext>
              </a:extLst>
            </p:cNvPr>
            <p:cNvSpPr/>
            <p:nvPr userDrawn="1"/>
          </p:nvSpPr>
          <p:spPr>
            <a:xfrm>
              <a:off x="6344225" y="3784421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: abgerundete Ecken 23">
              <a:extLst>
                <a:ext uri="{FF2B5EF4-FFF2-40B4-BE49-F238E27FC236}">
                  <a16:creationId xmlns:a16="http://schemas.microsoft.com/office/drawing/2014/main" id="{8F39551E-2E9E-453F-8B37-272C141B4644}"/>
                </a:ext>
              </a:extLst>
            </p:cNvPr>
            <p:cNvSpPr/>
            <p:nvPr userDrawn="1"/>
          </p:nvSpPr>
          <p:spPr>
            <a:xfrm>
              <a:off x="6344225" y="4270750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: abgerundete Ecken 24">
              <a:extLst>
                <a:ext uri="{FF2B5EF4-FFF2-40B4-BE49-F238E27FC236}">
                  <a16:creationId xmlns:a16="http://schemas.microsoft.com/office/drawing/2014/main" id="{2516D4F6-1251-4EF6-90E7-B9741CD11BCC}"/>
                </a:ext>
              </a:extLst>
            </p:cNvPr>
            <p:cNvSpPr/>
            <p:nvPr userDrawn="1"/>
          </p:nvSpPr>
          <p:spPr>
            <a:xfrm>
              <a:off x="6344225" y="4729762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: abgerundete Ecken 25">
              <a:extLst>
                <a:ext uri="{FF2B5EF4-FFF2-40B4-BE49-F238E27FC236}">
                  <a16:creationId xmlns:a16="http://schemas.microsoft.com/office/drawing/2014/main" id="{D5ADFED9-A410-40F5-A34F-5FBA64C3A8A1}"/>
                </a:ext>
              </a:extLst>
            </p:cNvPr>
            <p:cNvSpPr/>
            <p:nvPr userDrawn="1"/>
          </p:nvSpPr>
          <p:spPr>
            <a:xfrm>
              <a:off x="6344225" y="5188774"/>
              <a:ext cx="4526974" cy="338554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7" name="Textplatzhalter 46">
            <a:extLst>
              <a:ext uri="{FF2B5EF4-FFF2-40B4-BE49-F238E27FC236}">
                <a16:creationId xmlns:a16="http://schemas.microsoft.com/office/drawing/2014/main" id="{F976E36E-60E5-4634-9333-F92DC2CF55A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09788" y="1219200"/>
            <a:ext cx="8450262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48" name="Textplatzhalter 46">
            <a:extLst>
              <a:ext uri="{FF2B5EF4-FFF2-40B4-BE49-F238E27FC236}">
                <a16:creationId xmlns:a16="http://schemas.microsoft.com/office/drawing/2014/main" id="{A60D084F-9457-44A1-B860-C2077036AA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373839" y="1766791"/>
            <a:ext cx="8186211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49" name="Textplatzhalter 46">
            <a:extLst>
              <a:ext uri="{FF2B5EF4-FFF2-40B4-BE49-F238E27FC236}">
                <a16:creationId xmlns:a16="http://schemas.microsoft.com/office/drawing/2014/main" id="{5D4DB068-F5DB-4992-AD08-E0516723A8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33747" y="3226819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0" name="Textplatzhalter 46">
            <a:extLst>
              <a:ext uri="{FF2B5EF4-FFF2-40B4-BE49-F238E27FC236}">
                <a16:creationId xmlns:a16="http://schemas.microsoft.com/office/drawing/2014/main" id="{42154BFE-A8C6-4384-86D8-5761CC1F8A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33746" y="3697254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1" name="Textplatzhalter 46">
            <a:extLst>
              <a:ext uri="{FF2B5EF4-FFF2-40B4-BE49-F238E27FC236}">
                <a16:creationId xmlns:a16="http://schemas.microsoft.com/office/drawing/2014/main" id="{C837CCBB-4759-4997-A29B-109EB2C7F3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33746" y="4182659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2" name="Textplatzhalter 46">
            <a:extLst>
              <a:ext uri="{FF2B5EF4-FFF2-40B4-BE49-F238E27FC236}">
                <a16:creationId xmlns:a16="http://schemas.microsoft.com/office/drawing/2014/main" id="{24BC20CF-2B35-4D65-93A8-B90A804531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33746" y="4668065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3" name="Textplatzhalter 46">
            <a:extLst>
              <a:ext uri="{FF2B5EF4-FFF2-40B4-BE49-F238E27FC236}">
                <a16:creationId xmlns:a16="http://schemas.microsoft.com/office/drawing/2014/main" id="{4932FC87-7967-4428-A992-F7EB5C74780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33746" y="5129399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4" name="Textplatzhalter 46">
            <a:extLst>
              <a:ext uri="{FF2B5EF4-FFF2-40B4-BE49-F238E27FC236}">
                <a16:creationId xmlns:a16="http://schemas.microsoft.com/office/drawing/2014/main" id="{0B8DB824-AFCC-44FA-971B-4B14F26E5A8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33746" y="5585614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5" name="Textplatzhalter 46">
            <a:extLst>
              <a:ext uri="{FF2B5EF4-FFF2-40B4-BE49-F238E27FC236}">
                <a16:creationId xmlns:a16="http://schemas.microsoft.com/office/drawing/2014/main" id="{2361CBAD-AC48-47FE-B491-8B5E309D7A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17522" y="3246424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6" name="Textplatzhalter 46">
            <a:extLst>
              <a:ext uri="{FF2B5EF4-FFF2-40B4-BE49-F238E27FC236}">
                <a16:creationId xmlns:a16="http://schemas.microsoft.com/office/drawing/2014/main" id="{CEF61865-A83B-4B65-894C-EB0EF41D4C0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08945" y="3720227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7" name="Textplatzhalter 46">
            <a:extLst>
              <a:ext uri="{FF2B5EF4-FFF2-40B4-BE49-F238E27FC236}">
                <a16:creationId xmlns:a16="http://schemas.microsoft.com/office/drawing/2014/main" id="{2CA8EA38-91FA-4C37-AD08-84FD9F8EE10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08945" y="4199238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8" name="Textplatzhalter 46">
            <a:extLst>
              <a:ext uri="{FF2B5EF4-FFF2-40B4-BE49-F238E27FC236}">
                <a16:creationId xmlns:a16="http://schemas.microsoft.com/office/drawing/2014/main" id="{EF9369E2-8F60-42AC-A454-B5B86205AE1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008945" y="4685806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9" name="Textplatzhalter 46">
            <a:extLst>
              <a:ext uri="{FF2B5EF4-FFF2-40B4-BE49-F238E27FC236}">
                <a16:creationId xmlns:a16="http://schemas.microsoft.com/office/drawing/2014/main" id="{2E268D2B-310D-4E88-AE3E-361103879EB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08945" y="5144818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60" name="Textplatzhalter 46">
            <a:extLst>
              <a:ext uri="{FF2B5EF4-FFF2-40B4-BE49-F238E27FC236}">
                <a16:creationId xmlns:a16="http://schemas.microsoft.com/office/drawing/2014/main" id="{1C75AA20-E9E2-472D-84A9-9637BB48571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08945" y="5591269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5F11DEE9-CF16-4A1E-9BB8-294C16213C59}"/>
              </a:ext>
            </a:extLst>
          </p:cNvPr>
          <p:cNvSpPr/>
          <p:nvPr userDrawn="1"/>
        </p:nvSpPr>
        <p:spPr>
          <a:xfrm>
            <a:off x="797560" y="2445964"/>
            <a:ext cx="71412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1" err="1">
                <a:latin typeface="Apercu Pro" panose="020B0503050601040103" pitchFamily="34" charset="0"/>
                <a:cs typeface="Times New Roman" panose="02020603050405020304" pitchFamily="18" charset="0"/>
              </a:rPr>
              <a:t>Your</a:t>
            </a: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err="1">
                <a:latin typeface="Apercu Pro" panose="020B0503050601040103" pitchFamily="34" charset="0"/>
                <a:cs typeface="Times New Roman" panose="02020603050405020304" pitchFamily="18" charset="0"/>
              </a:rPr>
              <a:t>team</a:t>
            </a: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:</a:t>
            </a:r>
            <a:endParaRPr lang="de-DE" sz="1600" b="1">
              <a:latin typeface="Apercu Pro" panose="020B0503050601040103" pitchFamily="34" charset="0"/>
            </a:endParaRPr>
          </a:p>
        </p:txBody>
      </p:sp>
      <p:pic>
        <p:nvPicPr>
          <p:cNvPr id="41" name="Grafik 40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A86722E1-A832-4FA4-9859-C1A616E58A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DFF5E1C8-2013-4E77-9505-F5C4E1D0DB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  <p:cxnSp>
        <p:nvCxnSpPr>
          <p:cNvPr id="44" name="Gerader Verbinder 43">
            <a:extLst>
              <a:ext uri="{FF2B5EF4-FFF2-40B4-BE49-F238E27FC236}">
                <a16:creationId xmlns:a16="http://schemas.microsoft.com/office/drawing/2014/main" id="{C54E0FF4-B754-4F88-911D-6FBAFC112C8B}"/>
              </a:ext>
            </a:extLst>
          </p:cNvPr>
          <p:cNvCxnSpPr>
            <a:cxnSpLocks/>
          </p:cNvCxnSpPr>
          <p:nvPr userDrawn="1"/>
        </p:nvCxnSpPr>
        <p:spPr>
          <a:xfrm>
            <a:off x="610753" y="818851"/>
            <a:ext cx="958273" cy="0"/>
          </a:xfrm>
          <a:prstGeom prst="line">
            <a:avLst/>
          </a:prstGeom>
          <a:ln w="31750" cmpd="sng">
            <a:solidFill>
              <a:srgbClr val="DDB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91521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6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1) Personal Data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7CD71683-4419-43E0-89A3-AB1BB39E5CD5}"/>
              </a:ext>
            </a:extLst>
          </p:cNvPr>
          <p:cNvSpPr/>
          <p:nvPr userDrawn="1"/>
        </p:nvSpPr>
        <p:spPr>
          <a:xfrm>
            <a:off x="797560" y="483063"/>
            <a:ext cx="71412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Personal </a:t>
            </a:r>
            <a:r>
              <a:rPr lang="de-DE" sz="20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data</a:t>
            </a:r>
            <a:r>
              <a:rPr lang="de-DE" sz="20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 II </a:t>
            </a:r>
            <a:endParaRPr lang="de-DE" sz="2000" b="1" dirty="0">
              <a:latin typeface="Apercu Pro" panose="020B0503050601040103" pitchFamily="34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6C5BACA-03EC-4A4E-9574-3FFA46097D18}"/>
              </a:ext>
            </a:extLst>
          </p:cNvPr>
          <p:cNvSpPr/>
          <p:nvPr userDrawn="1"/>
        </p:nvSpPr>
        <p:spPr>
          <a:xfrm>
            <a:off x="610753" y="1241700"/>
            <a:ext cx="71412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Country/Countries: 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A39FC4B0-79AD-4337-A39C-DE123DCE19A1}"/>
              </a:ext>
            </a:extLst>
          </p:cNvPr>
          <p:cNvSpPr/>
          <p:nvPr userDrawn="1"/>
        </p:nvSpPr>
        <p:spPr>
          <a:xfrm>
            <a:off x="3049762" y="1218961"/>
            <a:ext cx="7510288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FBF684F9-6DC7-4FA1-94BA-368D42D06721}"/>
              </a:ext>
            </a:extLst>
          </p:cNvPr>
          <p:cNvSpPr/>
          <p:nvPr userDrawn="1"/>
        </p:nvSpPr>
        <p:spPr>
          <a:xfrm>
            <a:off x="610753" y="1790601"/>
            <a:ext cx="71412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1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Universities</a:t>
            </a:r>
            <a:r>
              <a:rPr lang="de-DE" sz="1600" b="1" dirty="0">
                <a:latin typeface="Apercu Pro" panose="020B0503050601040103" pitchFamily="34" charset="0"/>
                <a:cs typeface="Times New Roman" panose="02020603050405020304" pitchFamily="18" charset="0"/>
              </a:rPr>
              <a:t>/Companies: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DAC92EB3-1747-4EA2-AADC-DC52B6924385}"/>
              </a:ext>
            </a:extLst>
          </p:cNvPr>
          <p:cNvSpPr/>
          <p:nvPr userDrawn="1"/>
        </p:nvSpPr>
        <p:spPr>
          <a:xfrm>
            <a:off x="3049762" y="1767534"/>
            <a:ext cx="7510288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0D123D7B-B3CB-4726-8E17-2F30FA59A092}"/>
              </a:ext>
            </a:extLst>
          </p:cNvPr>
          <p:cNvSpPr/>
          <p:nvPr userDrawn="1"/>
        </p:nvSpPr>
        <p:spPr>
          <a:xfrm>
            <a:off x="2889504" y="2528936"/>
            <a:ext cx="71412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1">
                <a:latin typeface="Apercu Pro" panose="020B0503050601040103" pitchFamily="34" charset="0"/>
                <a:cs typeface="Times New Roman" panose="02020603050405020304" pitchFamily="18" charset="0"/>
              </a:rPr>
              <a:t>LinkedIn </a:t>
            </a:r>
            <a:r>
              <a:rPr lang="de-DE" sz="1600" b="0" i="1">
                <a:latin typeface="Apercu Pro" panose="020B0503050601040103" pitchFamily="34" charset="0"/>
                <a:cs typeface="Times New Roman" panose="02020603050405020304" pitchFamily="18" charset="0"/>
              </a:rPr>
              <a:t>(</a:t>
            </a:r>
            <a:r>
              <a:rPr lang="de-DE" sz="1600" b="0" i="1" err="1">
                <a:latin typeface="Apercu Pro" panose="020B0503050601040103" pitchFamily="34" charset="0"/>
                <a:cs typeface="Times New Roman" panose="02020603050405020304" pitchFamily="18" charset="0"/>
              </a:rPr>
              <a:t>voluntary</a:t>
            </a:r>
            <a:r>
              <a:rPr lang="de-DE" sz="1600" b="0" i="1">
                <a:latin typeface="Apercu Pro" panose="020B0503050601040103" pitchFamily="34" charset="0"/>
                <a:cs typeface="Times New Roman" panose="02020603050405020304" pitchFamily="18" charset="0"/>
              </a:rPr>
              <a:t>):</a:t>
            </a:r>
            <a:endParaRPr lang="de-DE" sz="1600" b="0" i="1">
              <a:latin typeface="Apercu Pro" panose="020B0503050601040103" pitchFamily="34" charset="0"/>
            </a:endParaRP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9B38F7CE-56CF-41F0-8DB5-73A08AF02848}"/>
              </a:ext>
            </a:extLst>
          </p:cNvPr>
          <p:cNvSpPr/>
          <p:nvPr userDrawn="1"/>
        </p:nvSpPr>
        <p:spPr>
          <a:xfrm>
            <a:off x="2992031" y="2866144"/>
            <a:ext cx="4526974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64072E62-8DFE-4CE0-B859-40DAEA4E2B23}"/>
              </a:ext>
            </a:extLst>
          </p:cNvPr>
          <p:cNvSpPr/>
          <p:nvPr userDrawn="1"/>
        </p:nvSpPr>
        <p:spPr>
          <a:xfrm>
            <a:off x="2992030" y="3333504"/>
            <a:ext cx="4526974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653FC0F6-B69C-4644-A947-14FE64AE7E19}"/>
              </a:ext>
            </a:extLst>
          </p:cNvPr>
          <p:cNvSpPr/>
          <p:nvPr userDrawn="1"/>
        </p:nvSpPr>
        <p:spPr>
          <a:xfrm>
            <a:off x="2992030" y="3819833"/>
            <a:ext cx="4526974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32607332-4731-4F92-96BB-49C1C4E9742C}"/>
              </a:ext>
            </a:extLst>
          </p:cNvPr>
          <p:cNvSpPr/>
          <p:nvPr userDrawn="1"/>
        </p:nvSpPr>
        <p:spPr>
          <a:xfrm>
            <a:off x="2992030" y="4306162"/>
            <a:ext cx="4526974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Rechteck: abgerundete Ecken 34">
            <a:extLst>
              <a:ext uri="{FF2B5EF4-FFF2-40B4-BE49-F238E27FC236}">
                <a16:creationId xmlns:a16="http://schemas.microsoft.com/office/drawing/2014/main" id="{8BFB8BB8-7713-4EE5-8641-ABF35F27FCCD}"/>
              </a:ext>
            </a:extLst>
          </p:cNvPr>
          <p:cNvSpPr/>
          <p:nvPr userDrawn="1"/>
        </p:nvSpPr>
        <p:spPr>
          <a:xfrm>
            <a:off x="2992030" y="4765174"/>
            <a:ext cx="4526974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Rechteck: abgerundete Ecken 35">
            <a:extLst>
              <a:ext uri="{FF2B5EF4-FFF2-40B4-BE49-F238E27FC236}">
                <a16:creationId xmlns:a16="http://schemas.microsoft.com/office/drawing/2014/main" id="{F8A12897-8FF4-411A-B31F-6E6DBA894EFA}"/>
              </a:ext>
            </a:extLst>
          </p:cNvPr>
          <p:cNvSpPr/>
          <p:nvPr userDrawn="1"/>
        </p:nvSpPr>
        <p:spPr>
          <a:xfrm>
            <a:off x="2992030" y="5224186"/>
            <a:ext cx="4526974" cy="33855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Textplatzhalter 46">
            <a:extLst>
              <a:ext uri="{FF2B5EF4-FFF2-40B4-BE49-F238E27FC236}">
                <a16:creationId xmlns:a16="http://schemas.microsoft.com/office/drawing/2014/main" id="{A164AED1-2B8C-4AE4-B0F3-A8A33B7B4DD2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3049762" y="1217714"/>
            <a:ext cx="7510288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46" name="Textplatzhalter 46">
            <a:extLst>
              <a:ext uri="{FF2B5EF4-FFF2-40B4-BE49-F238E27FC236}">
                <a16:creationId xmlns:a16="http://schemas.microsoft.com/office/drawing/2014/main" id="{7316134A-045C-4AFB-B73D-8FF507C244EB}"/>
              </a:ext>
            </a:extLst>
          </p:cNvPr>
          <p:cNvSpPr>
            <a:spLocks noGrp="1"/>
          </p:cNvSpPr>
          <p:nvPr userDrawn="1">
            <p:ph type="body" sz="quarter" idx="11"/>
          </p:nvPr>
        </p:nvSpPr>
        <p:spPr>
          <a:xfrm>
            <a:off x="3049762" y="1767653"/>
            <a:ext cx="7510288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47" name="Textplatzhalter 46">
            <a:extLst>
              <a:ext uri="{FF2B5EF4-FFF2-40B4-BE49-F238E27FC236}">
                <a16:creationId xmlns:a16="http://schemas.microsoft.com/office/drawing/2014/main" id="{87A5FA48-6E4B-4B9D-A465-2D29085F7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992030" y="2855960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48" name="Textplatzhalter 46">
            <a:extLst>
              <a:ext uri="{FF2B5EF4-FFF2-40B4-BE49-F238E27FC236}">
                <a16:creationId xmlns:a16="http://schemas.microsoft.com/office/drawing/2014/main" id="{91F976D3-D260-472C-BCCB-CA1F331217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92030" y="3328997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49" name="Textplatzhalter 46">
            <a:extLst>
              <a:ext uri="{FF2B5EF4-FFF2-40B4-BE49-F238E27FC236}">
                <a16:creationId xmlns:a16="http://schemas.microsoft.com/office/drawing/2014/main" id="{E8F600BD-FDBD-4827-A163-9BA98CA86A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992030" y="3820072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0" name="Textplatzhalter 46">
            <a:extLst>
              <a:ext uri="{FF2B5EF4-FFF2-40B4-BE49-F238E27FC236}">
                <a16:creationId xmlns:a16="http://schemas.microsoft.com/office/drawing/2014/main" id="{2101DE70-7360-451A-BDBC-C3A5DAD45F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992030" y="4302500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1" name="Textplatzhalter 46">
            <a:extLst>
              <a:ext uri="{FF2B5EF4-FFF2-40B4-BE49-F238E27FC236}">
                <a16:creationId xmlns:a16="http://schemas.microsoft.com/office/drawing/2014/main" id="{9BB47667-500B-404F-A635-0CA5D98434C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992030" y="4757540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sp>
        <p:nvSpPr>
          <p:cNvPr id="52" name="Textplatzhalter 46">
            <a:extLst>
              <a:ext uri="{FF2B5EF4-FFF2-40B4-BE49-F238E27FC236}">
                <a16:creationId xmlns:a16="http://schemas.microsoft.com/office/drawing/2014/main" id="{F462E7D8-8A0C-435C-8934-B8631D1C8BB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992030" y="5227041"/>
            <a:ext cx="4526974" cy="33831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pic>
        <p:nvPicPr>
          <p:cNvPr id="26" name="Grafik 25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19BC67CF-F2EF-4221-99CD-867920FD32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801FC7FF-53E4-4A1C-88CE-C73718F711C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188A52AE-B6DB-4AC5-BD55-6487949904F8}"/>
              </a:ext>
            </a:extLst>
          </p:cNvPr>
          <p:cNvCxnSpPr>
            <a:cxnSpLocks/>
          </p:cNvCxnSpPr>
          <p:nvPr userDrawn="1"/>
        </p:nvCxnSpPr>
        <p:spPr>
          <a:xfrm>
            <a:off x="610753" y="818851"/>
            <a:ext cx="958273" cy="0"/>
          </a:xfrm>
          <a:prstGeom prst="line">
            <a:avLst/>
          </a:prstGeom>
          <a:ln w="31750" cmpd="sng">
            <a:solidFill>
              <a:srgbClr val="DDB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287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6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(2) Safety and prot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102E8847-7E12-462B-9EEE-B8C9593ABFD5}"/>
              </a:ext>
            </a:extLst>
          </p:cNvPr>
          <p:cNvSpPr/>
          <p:nvPr userDrawn="1"/>
        </p:nvSpPr>
        <p:spPr>
          <a:xfrm>
            <a:off x="797560" y="483063"/>
            <a:ext cx="71412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2000" b="1">
                <a:latin typeface="Apercu Pro" panose="020B0503050601040103" pitchFamily="34" charset="0"/>
                <a:cs typeface="Times New Roman" panose="02020603050405020304" pitchFamily="18" charset="0"/>
              </a:rPr>
              <a:t>About </a:t>
            </a:r>
            <a:r>
              <a:rPr lang="de-DE" sz="2000" b="1" err="1">
                <a:latin typeface="Apercu Pro" panose="020B0503050601040103" pitchFamily="34" charset="0"/>
                <a:cs typeface="Times New Roman" panose="02020603050405020304" pitchFamily="18" charset="0"/>
              </a:rPr>
              <a:t>you</a:t>
            </a:r>
            <a:endParaRPr lang="de-DE" sz="2000" b="1">
              <a:latin typeface="Apercu Pro" panose="020B0503050601040103" pitchFamily="34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4A51E62-BD58-47D7-9B45-D3F7164B99A3}"/>
              </a:ext>
            </a:extLst>
          </p:cNvPr>
          <p:cNvSpPr/>
          <p:nvPr userDrawn="1"/>
        </p:nvSpPr>
        <p:spPr>
          <a:xfrm>
            <a:off x="797560" y="985363"/>
            <a:ext cx="10591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1600" b="1">
                <a:latin typeface="Apercu Pro" panose="020B0503050601040103" pitchFamily="34" charset="0"/>
                <a:cs typeface="Times New Roman" panose="02020603050405020304" pitchFamily="18" charset="0"/>
              </a:rPr>
              <a:t>Briefly describe the skills of your team and why you are the right people for this challenge. </a:t>
            </a:r>
            <a:endParaRPr lang="de-DE" sz="1600" b="1">
              <a:latin typeface="Apercu Pro" panose="020B0503050601040103" pitchFamily="34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908626" y="1608177"/>
            <a:ext cx="10480734" cy="4264459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57A9A3B-6417-4E1A-A35B-4E8283744991}"/>
              </a:ext>
            </a:extLst>
          </p:cNvPr>
          <p:cNvSpPr/>
          <p:nvPr userDrawn="1"/>
        </p:nvSpPr>
        <p:spPr>
          <a:xfrm>
            <a:off x="797560" y="5874412"/>
            <a:ext cx="77673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HINT: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If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you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need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more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space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, just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copy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blank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slide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at </a:t>
            </a:r>
            <a:r>
              <a:rPr lang="de-DE" sz="1600" b="0" dirty="0" err="1">
                <a:latin typeface="Apercu Pro" panose="020B0503050601040103" pitchFamily="34" charset="0"/>
                <a:cs typeface="Times New Roman" panose="02020603050405020304" pitchFamily="18" charset="0"/>
              </a:rPr>
              <a:t>the</a:t>
            </a:r>
            <a:r>
              <a:rPr lang="de-DE" sz="1600" b="0" dirty="0">
                <a:latin typeface="Apercu Pro" panose="020B0503050601040103" pitchFamily="34" charset="0"/>
                <a:cs typeface="Times New Roman" panose="02020603050405020304" pitchFamily="18" charset="0"/>
              </a:rPr>
              <a:t> top!</a:t>
            </a:r>
            <a:endParaRPr lang="de-DE" sz="1600" b="1" dirty="0">
              <a:latin typeface="Apercu Pro" panose="020B05030506010401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B346E2C4-ED8B-4408-974D-EE98A32ED1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8626" y="1608177"/>
            <a:ext cx="10480734" cy="42644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endParaRPr lang="de-DE"/>
          </a:p>
        </p:txBody>
      </p:sp>
      <p:pic>
        <p:nvPicPr>
          <p:cNvPr id="12" name="Grafik 11" descr="Ein Bild, das Schild, Uhr enthält.&#10;&#10;Automatisch generierte Beschreibung">
            <a:extLst>
              <a:ext uri="{FF2B5EF4-FFF2-40B4-BE49-F238E27FC236}">
                <a16:creationId xmlns:a16="http://schemas.microsoft.com/office/drawing/2014/main" id="{AB969F3B-E398-4CB2-8D96-EB49E4AA6A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58273" cy="67716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FB13EA3B-8B93-47FD-935C-1A7832A8051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940" y="6161901"/>
            <a:ext cx="1540626" cy="531100"/>
          </a:xfrm>
          <a:prstGeom prst="rect">
            <a:avLst/>
          </a:prstGeom>
        </p:spPr>
      </p:pic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4CB011B3-7E14-4218-9627-A1EA6D9B1594}"/>
              </a:ext>
            </a:extLst>
          </p:cNvPr>
          <p:cNvCxnSpPr>
            <a:cxnSpLocks/>
          </p:cNvCxnSpPr>
          <p:nvPr userDrawn="1"/>
        </p:nvCxnSpPr>
        <p:spPr>
          <a:xfrm>
            <a:off x="610753" y="818851"/>
            <a:ext cx="958273" cy="0"/>
          </a:xfrm>
          <a:prstGeom prst="line">
            <a:avLst/>
          </a:prstGeom>
          <a:ln w="31750" cmpd="sng">
            <a:solidFill>
              <a:srgbClr val="DDB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03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(1) Cover Person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Haushaltsgerät enthält.&#10;&#10;Automatisch generierte Beschreibung">
            <a:extLst>
              <a:ext uri="{FF2B5EF4-FFF2-40B4-BE49-F238E27FC236}">
                <a16:creationId xmlns:a16="http://schemas.microsoft.com/office/drawing/2014/main" id="{01713703-791F-4500-9270-5D3B810BF6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79" y="-1"/>
            <a:ext cx="9696842" cy="6858000"/>
          </a:xfrm>
          <a:prstGeom prst="rect">
            <a:avLst/>
          </a:prstGeom>
        </p:spPr>
      </p:pic>
      <p:pic>
        <p:nvPicPr>
          <p:cNvPr id="9" name="Grafik 8" descr="Ein Bild, das Text, Flasche enthält.&#10;&#10;Automatisch generierte Beschreibung">
            <a:extLst>
              <a:ext uri="{FF2B5EF4-FFF2-40B4-BE49-F238E27FC236}">
                <a16:creationId xmlns:a16="http://schemas.microsoft.com/office/drawing/2014/main" id="{B2784FB1-29D7-4D32-84B0-3D29EAE5AC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232" y="2572509"/>
            <a:ext cx="3538735" cy="1712979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A369A40-49D5-4799-830D-EF2634400211}"/>
              </a:ext>
            </a:extLst>
          </p:cNvPr>
          <p:cNvSpPr txBox="1"/>
          <p:nvPr userDrawn="1"/>
        </p:nvSpPr>
        <p:spPr>
          <a:xfrm>
            <a:off x="849981" y="5843626"/>
            <a:ext cx="724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tx1"/>
                </a:solidFill>
                <a:latin typeface="Apercu Pro" panose="02000506040000020004" pitchFamily="50" charset="0"/>
              </a:rPr>
              <a:t>(2) CONTENT OF YOUR SUBMISSION</a:t>
            </a:r>
          </a:p>
        </p:txBody>
      </p:sp>
      <p:pic>
        <p:nvPicPr>
          <p:cNvPr id="6" name="Grafik 5" descr="Ein Bild, das Schild, Uhr, Zeichnung enthält.&#10;&#10;Automatisch generierte Beschreibung">
            <a:extLst>
              <a:ext uri="{FF2B5EF4-FFF2-40B4-BE49-F238E27FC236}">
                <a16:creationId xmlns:a16="http://schemas.microsoft.com/office/drawing/2014/main" id="{A7C4349D-4663-4432-BAE7-32187739E1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95" y="87262"/>
            <a:ext cx="981507" cy="69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97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B5DC3DF-33CE-4105-B1AE-140DED3C2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15BA5CA-711D-40CD-BF2D-5E2478919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BD2F5C-F77F-4BA5-B3AB-9DD8749A2A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8BBFA-A53C-4BF0-A710-FCDBE93D1BCA}" type="datetimeFigureOut">
              <a:rPr lang="de-DE" smtClean="0"/>
              <a:t>19.01.2021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C69F66-9684-4DA9-B8D2-AF6D5C20E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CB0892-6220-45F4-ABE5-1D7A48E72B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E40F8-5B00-4B99-AD8B-7B86B8D278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35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6" r:id="rId9"/>
    <p:sldLayoutId id="2147483658" r:id="rId10"/>
    <p:sldLayoutId id="2147483659" r:id="rId11"/>
    <p:sldLayoutId id="2147483660" r:id="rId12"/>
    <p:sldLayoutId id="2147483661" r:id="rId13"/>
    <p:sldLayoutId id="2147483663" r:id="rId14"/>
    <p:sldLayoutId id="2147483664" r:id="rId15"/>
    <p:sldLayoutId id="2147483665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6758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15A0D53E-3174-4A67-B434-019219FFF9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228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9BCABF08-8F8F-447A-A9CD-27A162EF3CE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9931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4FB01430-0772-4F12-8ADD-499F9764604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270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AAB90A50-D654-47D6-90C5-FC7A07EEEC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9093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D8016567-601F-4E2C-90FF-89CA6DFA88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4107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72901B5-58CF-446A-8109-C4AC4F65DD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7577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623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FE94A4EB-388D-4391-942B-35E44BF430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2214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322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ACB6EADA-007C-42EA-8E49-E93175BCA0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544AD1B-68F1-4311-B329-AC355E38F9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6C854CB-CC11-4592-B91C-1AC2C08358E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32790C8-9AB7-49A3-B152-E5A34EFF3C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3CD71AF-AEC3-48CC-8C3C-8C22AE36CC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1CD98232-91C9-4342-866A-663941E231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F25D3B3F-8827-4B2C-BF87-DDF183EEA40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766271CA-BE6B-4178-8F82-942374F055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D3131710-F4F3-46FE-A50A-A9A14833FC3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75F544DE-663C-4A75-81A4-186E76EFFE9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17425CC-614E-4273-A8E5-5B17D89D98E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A793E3E-EFFD-4A41-B371-BD388A6AF09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08114540-2DE5-4556-8720-1A996EC2DD6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F4420137-B33B-435B-BCE4-4748C3814B2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9606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07DD80C4-7792-4434-91AE-B4E578DCF8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6F0955-1EDA-4004-8C2F-472B3587ED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E0C80F-25C8-4224-8E43-919C27B160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79B1C6C-B3B7-4B69-8AA0-0C6AB366AC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ED3D37C-5805-4873-9227-6ABA659094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E8ED8A6-C5F4-4156-930C-6A9F76D5CA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378FC86-109C-4795-B874-CBAB33E1F63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3F7F354-0CD5-4EE3-82DF-DF3B9A1727D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2774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DFA1D7A8-2014-4B29-B8ED-BA338FE497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2017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8669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03582058-C042-4005-8B56-70AB8ED050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1B4C85-1F3D-4083-9827-E869A91497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F73A091-40AB-42A6-B069-4826797D71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0BBCF3A-403B-4575-8779-6A7C51D8C7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8539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7B669D26C8494CA7785679D8B2A5ED" ma:contentTypeVersion="12" ma:contentTypeDescription="Ein neues Dokument erstellen." ma:contentTypeScope="" ma:versionID="5f6e6892c3cc00b1aa73e56b2e05093b">
  <xsd:schema xmlns:xsd="http://www.w3.org/2001/XMLSchema" xmlns:xs="http://www.w3.org/2001/XMLSchema" xmlns:p="http://schemas.microsoft.com/office/2006/metadata/properties" xmlns:ns2="be24c730-79ca-4eb5-9fee-26c6c4fc7260" xmlns:ns3="a13041a0-5882-43a7-a09d-61ebda83141c" targetNamespace="http://schemas.microsoft.com/office/2006/metadata/properties" ma:root="true" ma:fieldsID="eb18da092d00d2091758aea7a2d9a6d3" ns2:_="" ns3:_="">
    <xsd:import namespace="be24c730-79ca-4eb5-9fee-26c6c4fc7260"/>
    <xsd:import namespace="a13041a0-5882-43a7-a09d-61ebda8314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4c730-79ca-4eb5-9fee-26c6c4fc7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041a0-5882-43a7-a09d-61ebda83141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2C2801-76E6-472E-9FAF-2F4F033503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24c730-79ca-4eb5-9fee-26c6c4fc7260"/>
    <ds:schemaRef ds:uri="a13041a0-5882-43a7-a09d-61ebda8314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4A2ABF-CF47-4125-BCA3-57534DE7E20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EEABB42-A8E2-43C6-B9EC-93694BB4A0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Apercu Pro</vt:lpstr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Yannis Frek</dc:creator>
  <cp:lastModifiedBy>Yannis Frek</cp:lastModifiedBy>
  <cp:revision>4</cp:revision>
  <dcterms:created xsi:type="dcterms:W3CDTF">2020-11-19T13:18:18Z</dcterms:created>
  <dcterms:modified xsi:type="dcterms:W3CDTF">2021-01-19T08:26:34Z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0x010100797B669D26C8494CA7785679D8B2A5ED</vt:lpwstr>
  </property>
</Properties>
</file>