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58" userDrawn="1">
          <p15:clr>
            <a:srgbClr val="A4A3A4"/>
          </p15:clr>
        </p15:guide>
        <p15:guide id="2" pos="77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co Heby" initials="NH" lastIdx="15" clrIdx="0">
    <p:extLst>
      <p:ext uri="{19B8F6BF-5375-455C-9EA6-DF929625EA0E}">
        <p15:presenceInfo xmlns:p15="http://schemas.microsoft.com/office/powerpoint/2012/main" userId="Nico Heby" providerId="None"/>
      </p:ext>
    </p:extLst>
  </p:cmAuthor>
  <p:cmAuthor id="2" name="Justin Gemeri" initials="JG" lastIdx="11" clrIdx="1">
    <p:extLst>
      <p:ext uri="{19B8F6BF-5375-455C-9EA6-DF929625EA0E}">
        <p15:presenceInfo xmlns:p15="http://schemas.microsoft.com/office/powerpoint/2012/main" userId="Justin Gemeri" providerId="None"/>
      </p:ext>
    </p:extLst>
  </p:cmAuthor>
  <p:cmAuthor id="3" name="Robin Rhiel" initials="RR" lastIdx="1" clrIdx="2">
    <p:extLst>
      <p:ext uri="{19B8F6BF-5375-455C-9EA6-DF929625EA0E}">
        <p15:presenceInfo xmlns:p15="http://schemas.microsoft.com/office/powerpoint/2012/main" userId="Robin Rhie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E6F0F28-AF46-4166-AC81-DC982628EEEB}" v="3" dt="2020-11-11T13:11:29.3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30567" autoAdjust="0"/>
    <p:restoredTop sz="94654"/>
  </p:normalViewPr>
  <p:slideViewPr>
    <p:cSldViewPr snapToGrid="0">
      <p:cViewPr varScale="1">
        <p:scale>
          <a:sx n="80" d="100"/>
          <a:sy n="80" d="100"/>
        </p:scale>
        <p:origin x="67" y="197"/>
      </p:cViewPr>
      <p:guideLst>
        <p:guide orient="horz" pos="3158"/>
        <p:guide pos="77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stin Gemeri" userId="601d4d86-8508-4738-9b75-f33bf653ccad" providerId="ADAL" clId="{FA5FD28C-1C1E-477E-9AEC-DDAF12681716}"/>
    <pc:docChg chg="addSld delSld modSld sldOrd modMainMaster modSection">
      <pc:chgData name="Justin Gemeri" userId="601d4d86-8508-4738-9b75-f33bf653ccad" providerId="ADAL" clId="{FA5FD28C-1C1E-477E-9AEC-DDAF12681716}" dt="2020-11-08T19:12:10.148" v="20"/>
      <pc:docMkLst>
        <pc:docMk/>
      </pc:docMkLst>
      <pc:sldChg chg="del">
        <pc:chgData name="Justin Gemeri" userId="601d4d86-8508-4738-9b75-f33bf653ccad" providerId="ADAL" clId="{FA5FD28C-1C1E-477E-9AEC-DDAF12681716}" dt="2020-11-08T19:12:04.899" v="17" actId="47"/>
        <pc:sldMkLst>
          <pc:docMk/>
          <pc:sldMk cId="591634412" sldId="269"/>
        </pc:sldMkLst>
      </pc:sldChg>
      <pc:sldChg chg="addSp modSp mod ord">
        <pc:chgData name="Justin Gemeri" userId="601d4d86-8508-4738-9b75-f33bf653ccad" providerId="ADAL" clId="{FA5FD28C-1C1E-477E-9AEC-DDAF12681716}" dt="2020-11-08T19:12:10.148" v="20"/>
        <pc:sldMkLst>
          <pc:docMk/>
          <pc:sldMk cId="4173776297" sldId="278"/>
        </pc:sldMkLst>
        <pc:spChg chg="add mod">
          <ac:chgData name="Justin Gemeri" userId="601d4d86-8508-4738-9b75-f33bf653ccad" providerId="ADAL" clId="{FA5FD28C-1C1E-477E-9AEC-DDAF12681716}" dt="2020-11-08T16:15:57.778" v="11" actId="1076"/>
          <ac:spMkLst>
            <pc:docMk/>
            <pc:sldMk cId="4173776297" sldId="278"/>
            <ac:spMk id="3" creationId="{DD308492-A30F-4116-A600-6CCB85EEC94C}"/>
          </ac:spMkLst>
        </pc:spChg>
      </pc:sldChg>
      <pc:sldChg chg="new">
        <pc:chgData name="Justin Gemeri" userId="601d4d86-8508-4738-9b75-f33bf653ccad" providerId="ADAL" clId="{FA5FD28C-1C1E-477E-9AEC-DDAF12681716}" dt="2020-11-08T19:12:08.885" v="18" actId="680"/>
        <pc:sldMkLst>
          <pc:docMk/>
          <pc:sldMk cId="1243537480" sldId="280"/>
        </pc:sldMkLst>
      </pc:sldChg>
      <pc:sldMasterChg chg="modSldLayout">
        <pc:chgData name="Justin Gemeri" userId="601d4d86-8508-4738-9b75-f33bf653ccad" providerId="ADAL" clId="{FA5FD28C-1C1E-477E-9AEC-DDAF12681716}" dt="2020-11-08T16:16:18.234" v="16" actId="20577"/>
        <pc:sldMasterMkLst>
          <pc:docMk/>
          <pc:sldMasterMk cId="2168357150" sldId="2147483648"/>
        </pc:sldMasterMkLst>
        <pc:sldLayoutChg chg="modSp mod">
          <pc:chgData name="Justin Gemeri" userId="601d4d86-8508-4738-9b75-f33bf653ccad" providerId="ADAL" clId="{FA5FD28C-1C1E-477E-9AEC-DDAF12681716}" dt="2020-11-08T16:16:18.234" v="16" actId="20577"/>
          <pc:sldLayoutMkLst>
            <pc:docMk/>
            <pc:sldMasterMk cId="2168357150" sldId="2147483648"/>
            <pc:sldLayoutMk cId="1126330863" sldId="2147483719"/>
          </pc:sldLayoutMkLst>
          <pc:spChg chg="mod">
            <ac:chgData name="Justin Gemeri" userId="601d4d86-8508-4738-9b75-f33bf653ccad" providerId="ADAL" clId="{FA5FD28C-1C1E-477E-9AEC-DDAF12681716}" dt="2020-11-08T16:16:18.234" v="16" actId="20577"/>
            <ac:spMkLst>
              <pc:docMk/>
              <pc:sldMasterMk cId="2168357150" sldId="2147483648"/>
              <pc:sldLayoutMk cId="1126330863" sldId="2147483719"/>
              <ac:spMk id="2" creationId="{D92B8D51-1BBB-4055-BF58-D6F6CBF2681E}"/>
            </ac:spMkLst>
          </pc:spChg>
        </pc:sldLayoutChg>
        <pc:sldLayoutChg chg="modSp mod">
          <pc:chgData name="Justin Gemeri" userId="601d4d86-8508-4738-9b75-f33bf653ccad" providerId="ADAL" clId="{FA5FD28C-1C1E-477E-9AEC-DDAF12681716}" dt="2020-11-08T16:14:43.965" v="1"/>
          <pc:sldLayoutMkLst>
            <pc:docMk/>
            <pc:sldMasterMk cId="2168357150" sldId="2147483648"/>
            <pc:sldLayoutMk cId="837989620" sldId="2147483720"/>
          </pc:sldLayoutMkLst>
          <pc:spChg chg="mod">
            <ac:chgData name="Justin Gemeri" userId="601d4d86-8508-4738-9b75-f33bf653ccad" providerId="ADAL" clId="{FA5FD28C-1C1E-477E-9AEC-DDAF12681716}" dt="2020-11-08T16:14:43.965" v="1"/>
            <ac:spMkLst>
              <pc:docMk/>
              <pc:sldMasterMk cId="2168357150" sldId="2147483648"/>
              <pc:sldLayoutMk cId="837989620" sldId="2147483720"/>
              <ac:spMk id="13" creationId="{939CD75D-5FFC-D842-B0E7-B8F2AAEA3D71}"/>
            </ac:spMkLst>
          </pc:spChg>
          <pc:picChg chg="mod">
            <ac:chgData name="Justin Gemeri" userId="601d4d86-8508-4738-9b75-f33bf653ccad" providerId="ADAL" clId="{FA5FD28C-1C1E-477E-9AEC-DDAF12681716}" dt="2020-11-08T16:14:37.353" v="0" actId="14826"/>
            <ac:picMkLst>
              <pc:docMk/>
              <pc:sldMasterMk cId="2168357150" sldId="2147483648"/>
              <pc:sldLayoutMk cId="837989620" sldId="2147483720"/>
              <ac:picMk id="6" creationId="{FA8A40A9-0869-8644-87A4-664131DB3A8C}"/>
            </ac:picMkLst>
          </pc:picChg>
        </pc:sldLayoutChg>
      </pc:sldMasterChg>
    </pc:docChg>
  </pc:docChgLst>
  <pc:docChgLst>
    <pc:chgData name="Yannis Frek" userId="41af7858-dbb6-49d9-9273-45d960296d06" providerId="ADAL" clId="{CE6F0F28-AF46-4166-AC81-DC982628EEEB}"/>
    <pc:docChg chg="undo custSel addSld delSld modMainMaster delSection modSection">
      <pc:chgData name="Yannis Frek" userId="41af7858-dbb6-49d9-9273-45d960296d06" providerId="ADAL" clId="{CE6F0F28-AF46-4166-AC81-DC982628EEEB}" dt="2020-11-11T13:48:11.965" v="81" actId="20577"/>
      <pc:docMkLst>
        <pc:docMk/>
      </pc:docMkLst>
      <pc:sldChg chg="new">
        <pc:chgData name="Yannis Frek" userId="41af7858-dbb6-49d9-9273-45d960296d06" providerId="ADAL" clId="{CE6F0F28-AF46-4166-AC81-DC982628EEEB}" dt="2020-11-11T13:19:37.472" v="34" actId="680"/>
        <pc:sldMkLst>
          <pc:docMk/>
          <pc:sldMk cId="2127419914" sldId="256"/>
        </pc:sldMkLst>
      </pc:sldChg>
      <pc:sldChg chg="new">
        <pc:chgData name="Yannis Frek" userId="41af7858-dbb6-49d9-9273-45d960296d06" providerId="ADAL" clId="{CE6F0F28-AF46-4166-AC81-DC982628EEEB}" dt="2020-11-11T13:19:38.820" v="35" actId="680"/>
        <pc:sldMkLst>
          <pc:docMk/>
          <pc:sldMk cId="1583341074" sldId="257"/>
        </pc:sldMkLst>
      </pc:sldChg>
      <pc:sldChg chg="del">
        <pc:chgData name="Yannis Frek" userId="41af7858-dbb6-49d9-9273-45d960296d06" providerId="ADAL" clId="{CE6F0F28-AF46-4166-AC81-DC982628EEEB}" dt="2020-11-11T13:09:52.157" v="0" actId="47"/>
        <pc:sldMkLst>
          <pc:docMk/>
          <pc:sldMk cId="3206604929" sldId="257"/>
        </pc:sldMkLst>
      </pc:sldChg>
      <pc:sldChg chg="new">
        <pc:chgData name="Yannis Frek" userId="41af7858-dbb6-49d9-9273-45d960296d06" providerId="ADAL" clId="{CE6F0F28-AF46-4166-AC81-DC982628EEEB}" dt="2020-11-11T13:20:16.060" v="45" actId="680"/>
        <pc:sldMkLst>
          <pc:docMk/>
          <pc:sldMk cId="177857086" sldId="258"/>
        </pc:sldMkLst>
      </pc:sldChg>
      <pc:sldChg chg="new del">
        <pc:chgData name="Yannis Frek" userId="41af7858-dbb6-49d9-9273-45d960296d06" providerId="ADAL" clId="{CE6F0F28-AF46-4166-AC81-DC982628EEEB}" dt="2020-11-11T13:19:49.499" v="43" actId="47"/>
        <pc:sldMkLst>
          <pc:docMk/>
          <pc:sldMk cId="1075187646" sldId="258"/>
        </pc:sldMkLst>
      </pc:sldChg>
      <pc:sldChg chg="new del">
        <pc:chgData name="Yannis Frek" userId="41af7858-dbb6-49d9-9273-45d960296d06" providerId="ADAL" clId="{CE6F0F28-AF46-4166-AC81-DC982628EEEB}" dt="2020-11-11T13:19:45.155" v="41" actId="680"/>
        <pc:sldMkLst>
          <pc:docMk/>
          <pc:sldMk cId="2381307948" sldId="258"/>
        </pc:sldMkLst>
      </pc:sldChg>
      <pc:sldChg chg="del">
        <pc:chgData name="Yannis Frek" userId="41af7858-dbb6-49d9-9273-45d960296d06" providerId="ADAL" clId="{CE6F0F28-AF46-4166-AC81-DC982628EEEB}" dt="2020-11-11T13:09:52.157" v="0" actId="47"/>
        <pc:sldMkLst>
          <pc:docMk/>
          <pc:sldMk cId="3016401143" sldId="258"/>
        </pc:sldMkLst>
      </pc:sldChg>
      <pc:sldChg chg="new">
        <pc:chgData name="Yannis Frek" userId="41af7858-dbb6-49d9-9273-45d960296d06" providerId="ADAL" clId="{CE6F0F28-AF46-4166-AC81-DC982628EEEB}" dt="2020-11-11T13:20:17.481" v="46" actId="680"/>
        <pc:sldMkLst>
          <pc:docMk/>
          <pc:sldMk cId="582344469" sldId="259"/>
        </pc:sldMkLst>
      </pc:sldChg>
      <pc:sldChg chg="new del">
        <pc:chgData name="Yannis Frek" userId="41af7858-dbb6-49d9-9273-45d960296d06" providerId="ADAL" clId="{CE6F0F28-AF46-4166-AC81-DC982628EEEB}" dt="2020-11-11T13:19:44.644" v="40" actId="680"/>
        <pc:sldMkLst>
          <pc:docMk/>
          <pc:sldMk cId="1585809633" sldId="259"/>
        </pc:sldMkLst>
      </pc:sldChg>
      <pc:sldChg chg="new">
        <pc:chgData name="Yannis Frek" userId="41af7858-dbb6-49d9-9273-45d960296d06" providerId="ADAL" clId="{CE6F0F28-AF46-4166-AC81-DC982628EEEB}" dt="2020-11-11T13:20:19.373" v="47" actId="680"/>
        <pc:sldMkLst>
          <pc:docMk/>
          <pc:sldMk cId="292863860" sldId="260"/>
        </pc:sldMkLst>
      </pc:sldChg>
      <pc:sldChg chg="del">
        <pc:chgData name="Yannis Frek" userId="41af7858-dbb6-49d9-9273-45d960296d06" providerId="ADAL" clId="{CE6F0F28-AF46-4166-AC81-DC982628EEEB}" dt="2020-11-11T13:09:52.157" v="0" actId="47"/>
        <pc:sldMkLst>
          <pc:docMk/>
          <pc:sldMk cId="936028639" sldId="260"/>
        </pc:sldMkLst>
      </pc:sldChg>
      <pc:sldChg chg="new del">
        <pc:chgData name="Yannis Frek" userId="41af7858-dbb6-49d9-9273-45d960296d06" providerId="ADAL" clId="{CE6F0F28-AF46-4166-AC81-DC982628EEEB}" dt="2020-11-11T13:19:44.415" v="39" actId="680"/>
        <pc:sldMkLst>
          <pc:docMk/>
          <pc:sldMk cId="1335351601" sldId="260"/>
        </pc:sldMkLst>
      </pc:sldChg>
      <pc:sldChg chg="del">
        <pc:chgData name="Yannis Frek" userId="41af7858-dbb6-49d9-9273-45d960296d06" providerId="ADAL" clId="{CE6F0F28-AF46-4166-AC81-DC982628EEEB}" dt="2020-11-11T13:09:52.157" v="0" actId="47"/>
        <pc:sldMkLst>
          <pc:docMk/>
          <pc:sldMk cId="1946765308" sldId="261"/>
        </pc:sldMkLst>
      </pc:sldChg>
      <pc:sldChg chg="new del">
        <pc:chgData name="Yannis Frek" userId="41af7858-dbb6-49d9-9273-45d960296d06" providerId="ADAL" clId="{CE6F0F28-AF46-4166-AC81-DC982628EEEB}" dt="2020-11-11T13:20:22.381" v="49" actId="680"/>
        <pc:sldMkLst>
          <pc:docMk/>
          <pc:sldMk cId="2013465585" sldId="261"/>
        </pc:sldMkLst>
      </pc:sldChg>
      <pc:sldChg chg="new">
        <pc:chgData name="Yannis Frek" userId="41af7858-dbb6-49d9-9273-45d960296d06" providerId="ADAL" clId="{CE6F0F28-AF46-4166-AC81-DC982628EEEB}" dt="2020-11-11T13:20:24.917" v="50" actId="680"/>
        <pc:sldMkLst>
          <pc:docMk/>
          <pc:sldMk cId="2243164918" sldId="261"/>
        </pc:sldMkLst>
      </pc:sldChg>
      <pc:sldChg chg="new">
        <pc:chgData name="Yannis Frek" userId="41af7858-dbb6-49d9-9273-45d960296d06" providerId="ADAL" clId="{CE6F0F28-AF46-4166-AC81-DC982628EEEB}" dt="2020-11-11T13:20:26.513" v="51" actId="680"/>
        <pc:sldMkLst>
          <pc:docMk/>
          <pc:sldMk cId="808163419" sldId="262"/>
        </pc:sldMkLst>
      </pc:sldChg>
      <pc:sldChg chg="del">
        <pc:chgData name="Yannis Frek" userId="41af7858-dbb6-49d9-9273-45d960296d06" providerId="ADAL" clId="{CE6F0F28-AF46-4166-AC81-DC982628EEEB}" dt="2020-11-11T13:09:52.157" v="0" actId="47"/>
        <pc:sldMkLst>
          <pc:docMk/>
          <pc:sldMk cId="2767163653" sldId="262"/>
        </pc:sldMkLst>
      </pc:sldChg>
      <pc:sldChg chg="new">
        <pc:chgData name="Yannis Frek" userId="41af7858-dbb6-49d9-9273-45d960296d06" providerId="ADAL" clId="{CE6F0F28-AF46-4166-AC81-DC982628EEEB}" dt="2020-11-11T13:20:29.165" v="52" actId="680"/>
        <pc:sldMkLst>
          <pc:docMk/>
          <pc:sldMk cId="3221640221" sldId="263"/>
        </pc:sldMkLst>
      </pc:sldChg>
      <pc:sldChg chg="new">
        <pc:chgData name="Yannis Frek" userId="41af7858-dbb6-49d9-9273-45d960296d06" providerId="ADAL" clId="{CE6F0F28-AF46-4166-AC81-DC982628EEEB}" dt="2020-11-11T13:20:30.686" v="53" actId="680"/>
        <pc:sldMkLst>
          <pc:docMk/>
          <pc:sldMk cId="3349899896" sldId="264"/>
        </pc:sldMkLst>
      </pc:sldChg>
      <pc:sldChg chg="new">
        <pc:chgData name="Yannis Frek" userId="41af7858-dbb6-49d9-9273-45d960296d06" providerId="ADAL" clId="{CE6F0F28-AF46-4166-AC81-DC982628EEEB}" dt="2020-11-11T13:20:32.661" v="54" actId="680"/>
        <pc:sldMkLst>
          <pc:docMk/>
          <pc:sldMk cId="2165361732" sldId="265"/>
        </pc:sldMkLst>
      </pc:sldChg>
      <pc:sldChg chg="new">
        <pc:chgData name="Yannis Frek" userId="41af7858-dbb6-49d9-9273-45d960296d06" providerId="ADAL" clId="{CE6F0F28-AF46-4166-AC81-DC982628EEEB}" dt="2020-11-11T13:20:34.648" v="55" actId="680"/>
        <pc:sldMkLst>
          <pc:docMk/>
          <pc:sldMk cId="3303714785" sldId="266"/>
        </pc:sldMkLst>
      </pc:sldChg>
      <pc:sldChg chg="del">
        <pc:chgData name="Yannis Frek" userId="41af7858-dbb6-49d9-9273-45d960296d06" providerId="ADAL" clId="{CE6F0F28-AF46-4166-AC81-DC982628EEEB}" dt="2020-11-11T13:09:52.157" v="0" actId="47"/>
        <pc:sldMkLst>
          <pc:docMk/>
          <pc:sldMk cId="3457240179" sldId="267"/>
        </pc:sldMkLst>
      </pc:sldChg>
      <pc:sldChg chg="new">
        <pc:chgData name="Yannis Frek" userId="41af7858-dbb6-49d9-9273-45d960296d06" providerId="ADAL" clId="{CE6F0F28-AF46-4166-AC81-DC982628EEEB}" dt="2020-11-11T13:20:36.212" v="56" actId="680"/>
        <pc:sldMkLst>
          <pc:docMk/>
          <pc:sldMk cId="3529165875" sldId="267"/>
        </pc:sldMkLst>
      </pc:sldChg>
      <pc:sldChg chg="del">
        <pc:chgData name="Yannis Frek" userId="41af7858-dbb6-49d9-9273-45d960296d06" providerId="ADAL" clId="{CE6F0F28-AF46-4166-AC81-DC982628EEEB}" dt="2020-11-11T13:09:52.157" v="0" actId="47"/>
        <pc:sldMkLst>
          <pc:docMk/>
          <pc:sldMk cId="1058365505" sldId="268"/>
        </pc:sldMkLst>
      </pc:sldChg>
      <pc:sldChg chg="new">
        <pc:chgData name="Yannis Frek" userId="41af7858-dbb6-49d9-9273-45d960296d06" providerId="ADAL" clId="{CE6F0F28-AF46-4166-AC81-DC982628EEEB}" dt="2020-11-11T13:20:37.864" v="57" actId="680"/>
        <pc:sldMkLst>
          <pc:docMk/>
          <pc:sldMk cId="1231915212" sldId="268"/>
        </pc:sldMkLst>
      </pc:sldChg>
      <pc:sldChg chg="new">
        <pc:chgData name="Yannis Frek" userId="41af7858-dbb6-49d9-9273-45d960296d06" providerId="ADAL" clId="{CE6F0F28-AF46-4166-AC81-DC982628EEEB}" dt="2020-11-11T13:20:39.307" v="58" actId="680"/>
        <pc:sldMkLst>
          <pc:docMk/>
          <pc:sldMk cId="2124880705" sldId="269"/>
        </pc:sldMkLst>
      </pc:sldChg>
      <pc:sldChg chg="new">
        <pc:chgData name="Yannis Frek" userId="41af7858-dbb6-49d9-9273-45d960296d06" providerId="ADAL" clId="{CE6F0F28-AF46-4166-AC81-DC982628EEEB}" dt="2020-11-11T13:20:40.986" v="59" actId="680"/>
        <pc:sldMkLst>
          <pc:docMk/>
          <pc:sldMk cId="1505583445" sldId="270"/>
        </pc:sldMkLst>
      </pc:sldChg>
      <pc:sldChg chg="del">
        <pc:chgData name="Yannis Frek" userId="41af7858-dbb6-49d9-9273-45d960296d06" providerId="ADAL" clId="{CE6F0F28-AF46-4166-AC81-DC982628EEEB}" dt="2020-11-11T13:09:52.157" v="0" actId="47"/>
        <pc:sldMkLst>
          <pc:docMk/>
          <pc:sldMk cId="3699033794" sldId="270"/>
        </pc:sldMkLst>
      </pc:sldChg>
      <pc:sldChg chg="new">
        <pc:chgData name="Yannis Frek" userId="41af7858-dbb6-49d9-9273-45d960296d06" providerId="ADAL" clId="{CE6F0F28-AF46-4166-AC81-DC982628EEEB}" dt="2020-11-11T13:20:45.157" v="62" actId="680"/>
        <pc:sldMkLst>
          <pc:docMk/>
          <pc:sldMk cId="2551624528" sldId="271"/>
        </pc:sldMkLst>
      </pc:sldChg>
      <pc:sldChg chg="new del">
        <pc:chgData name="Yannis Frek" userId="41af7858-dbb6-49d9-9273-45d960296d06" providerId="ADAL" clId="{CE6F0F28-AF46-4166-AC81-DC982628EEEB}" dt="2020-11-11T13:20:43.688" v="61" actId="680"/>
        <pc:sldMkLst>
          <pc:docMk/>
          <pc:sldMk cId="4088729963" sldId="271"/>
        </pc:sldMkLst>
      </pc:sldChg>
      <pc:sldChg chg="new">
        <pc:chgData name="Yannis Frek" userId="41af7858-dbb6-49d9-9273-45d960296d06" providerId="ADAL" clId="{CE6F0F28-AF46-4166-AC81-DC982628EEEB}" dt="2020-11-11T13:20:46.597" v="63" actId="680"/>
        <pc:sldMkLst>
          <pc:docMk/>
          <pc:sldMk cId="2817592372" sldId="272"/>
        </pc:sldMkLst>
      </pc:sldChg>
      <pc:sldChg chg="del">
        <pc:chgData name="Yannis Frek" userId="41af7858-dbb6-49d9-9273-45d960296d06" providerId="ADAL" clId="{CE6F0F28-AF46-4166-AC81-DC982628EEEB}" dt="2020-11-11T13:09:52.157" v="0" actId="47"/>
        <pc:sldMkLst>
          <pc:docMk/>
          <pc:sldMk cId="4075673220" sldId="272"/>
        </pc:sldMkLst>
      </pc:sldChg>
      <pc:sldChg chg="del">
        <pc:chgData name="Yannis Frek" userId="41af7858-dbb6-49d9-9273-45d960296d06" providerId="ADAL" clId="{CE6F0F28-AF46-4166-AC81-DC982628EEEB}" dt="2020-11-11T13:09:52.157" v="0" actId="47"/>
        <pc:sldMkLst>
          <pc:docMk/>
          <pc:sldMk cId="2858607419" sldId="273"/>
        </pc:sldMkLst>
      </pc:sldChg>
      <pc:sldChg chg="del">
        <pc:chgData name="Yannis Frek" userId="41af7858-dbb6-49d9-9273-45d960296d06" providerId="ADAL" clId="{CE6F0F28-AF46-4166-AC81-DC982628EEEB}" dt="2020-11-11T13:09:52.157" v="0" actId="47"/>
        <pc:sldMkLst>
          <pc:docMk/>
          <pc:sldMk cId="434755455" sldId="274"/>
        </pc:sldMkLst>
      </pc:sldChg>
      <pc:sldChg chg="del">
        <pc:chgData name="Yannis Frek" userId="41af7858-dbb6-49d9-9273-45d960296d06" providerId="ADAL" clId="{CE6F0F28-AF46-4166-AC81-DC982628EEEB}" dt="2020-11-11T13:09:52.157" v="0" actId="47"/>
        <pc:sldMkLst>
          <pc:docMk/>
          <pc:sldMk cId="916256017" sldId="275"/>
        </pc:sldMkLst>
      </pc:sldChg>
      <pc:sldChg chg="del">
        <pc:chgData name="Yannis Frek" userId="41af7858-dbb6-49d9-9273-45d960296d06" providerId="ADAL" clId="{CE6F0F28-AF46-4166-AC81-DC982628EEEB}" dt="2020-11-11T13:09:52.157" v="0" actId="47"/>
        <pc:sldMkLst>
          <pc:docMk/>
          <pc:sldMk cId="3500982991" sldId="276"/>
        </pc:sldMkLst>
      </pc:sldChg>
      <pc:sldChg chg="del">
        <pc:chgData name="Yannis Frek" userId="41af7858-dbb6-49d9-9273-45d960296d06" providerId="ADAL" clId="{CE6F0F28-AF46-4166-AC81-DC982628EEEB}" dt="2020-11-11T13:09:52.157" v="0" actId="47"/>
        <pc:sldMkLst>
          <pc:docMk/>
          <pc:sldMk cId="901526191" sldId="277"/>
        </pc:sldMkLst>
      </pc:sldChg>
      <pc:sldChg chg="del">
        <pc:chgData name="Yannis Frek" userId="41af7858-dbb6-49d9-9273-45d960296d06" providerId="ADAL" clId="{CE6F0F28-AF46-4166-AC81-DC982628EEEB}" dt="2020-11-11T13:09:52.157" v="0" actId="47"/>
        <pc:sldMkLst>
          <pc:docMk/>
          <pc:sldMk cId="4173776297" sldId="278"/>
        </pc:sldMkLst>
      </pc:sldChg>
      <pc:sldChg chg="del">
        <pc:chgData name="Yannis Frek" userId="41af7858-dbb6-49d9-9273-45d960296d06" providerId="ADAL" clId="{CE6F0F28-AF46-4166-AC81-DC982628EEEB}" dt="2020-11-11T13:09:52.157" v="0" actId="47"/>
        <pc:sldMkLst>
          <pc:docMk/>
          <pc:sldMk cId="3395703124" sldId="279"/>
        </pc:sldMkLst>
      </pc:sldChg>
      <pc:sldChg chg="del">
        <pc:chgData name="Yannis Frek" userId="41af7858-dbb6-49d9-9273-45d960296d06" providerId="ADAL" clId="{CE6F0F28-AF46-4166-AC81-DC982628EEEB}" dt="2020-11-11T13:09:52.157" v="0" actId="47"/>
        <pc:sldMkLst>
          <pc:docMk/>
          <pc:sldMk cId="1243537480" sldId="280"/>
        </pc:sldMkLst>
      </pc:sldChg>
      <pc:sldMasterChg chg="delSldLayout modSldLayout sldLayoutOrd">
        <pc:chgData name="Yannis Frek" userId="41af7858-dbb6-49d9-9273-45d960296d06" providerId="ADAL" clId="{CE6F0F28-AF46-4166-AC81-DC982628EEEB}" dt="2020-11-11T13:48:11.965" v="81" actId="20577"/>
        <pc:sldMasterMkLst>
          <pc:docMk/>
          <pc:sldMasterMk cId="2168357150" sldId="2147483648"/>
        </pc:sldMasterMkLst>
        <pc:sldLayoutChg chg="del">
          <pc:chgData name="Yannis Frek" userId="41af7858-dbb6-49d9-9273-45d960296d06" providerId="ADAL" clId="{CE6F0F28-AF46-4166-AC81-DC982628EEEB}" dt="2020-11-11T13:10:10.654" v="1" actId="2696"/>
          <pc:sldLayoutMkLst>
            <pc:docMk/>
            <pc:sldMasterMk cId="2168357150" sldId="2147483648"/>
            <pc:sldLayoutMk cId="3375007619" sldId="2147483649"/>
          </pc:sldLayoutMkLst>
        </pc:sldLayoutChg>
        <pc:sldLayoutChg chg="del">
          <pc:chgData name="Yannis Frek" userId="41af7858-dbb6-49d9-9273-45d960296d06" providerId="ADAL" clId="{CE6F0F28-AF46-4166-AC81-DC982628EEEB}" dt="2020-11-11T13:10:10.691" v="5" actId="2696"/>
          <pc:sldLayoutMkLst>
            <pc:docMk/>
            <pc:sldMasterMk cId="2168357150" sldId="2147483648"/>
            <pc:sldLayoutMk cId="314067447" sldId="2147483660"/>
          </pc:sldLayoutMkLst>
        </pc:sldLayoutChg>
        <pc:sldLayoutChg chg="del">
          <pc:chgData name="Yannis Frek" userId="41af7858-dbb6-49d9-9273-45d960296d06" providerId="ADAL" clId="{CE6F0F28-AF46-4166-AC81-DC982628EEEB}" dt="2020-11-11T13:10:10.664" v="3" actId="2696"/>
          <pc:sldLayoutMkLst>
            <pc:docMk/>
            <pc:sldMasterMk cId="2168357150" sldId="2147483648"/>
            <pc:sldLayoutMk cId="2872467938" sldId="2147483666"/>
          </pc:sldLayoutMkLst>
        </pc:sldLayoutChg>
        <pc:sldLayoutChg chg="del">
          <pc:chgData name="Yannis Frek" userId="41af7858-dbb6-49d9-9273-45d960296d06" providerId="ADAL" clId="{CE6F0F28-AF46-4166-AC81-DC982628EEEB}" dt="2020-11-11T13:10:10.731" v="8" actId="2696"/>
          <pc:sldLayoutMkLst>
            <pc:docMk/>
            <pc:sldMasterMk cId="2168357150" sldId="2147483648"/>
            <pc:sldLayoutMk cId="833378813" sldId="2147483667"/>
          </pc:sldLayoutMkLst>
        </pc:sldLayoutChg>
        <pc:sldLayoutChg chg="del">
          <pc:chgData name="Yannis Frek" userId="41af7858-dbb6-49d9-9273-45d960296d06" providerId="ADAL" clId="{CE6F0F28-AF46-4166-AC81-DC982628EEEB}" dt="2020-11-11T13:10:10.670" v="4" actId="2696"/>
          <pc:sldLayoutMkLst>
            <pc:docMk/>
            <pc:sldMasterMk cId="2168357150" sldId="2147483648"/>
            <pc:sldLayoutMk cId="3580464592" sldId="2147483668"/>
          </pc:sldLayoutMkLst>
        </pc:sldLayoutChg>
        <pc:sldLayoutChg chg="del">
          <pc:chgData name="Yannis Frek" userId="41af7858-dbb6-49d9-9273-45d960296d06" providerId="ADAL" clId="{CE6F0F28-AF46-4166-AC81-DC982628EEEB}" dt="2020-11-11T13:10:10.661" v="2" actId="2696"/>
          <pc:sldLayoutMkLst>
            <pc:docMk/>
            <pc:sldMasterMk cId="2168357150" sldId="2147483648"/>
            <pc:sldLayoutMk cId="810192366" sldId="2147483672"/>
          </pc:sldLayoutMkLst>
        </pc:sldLayoutChg>
        <pc:sldLayoutChg chg="del">
          <pc:chgData name="Yannis Frek" userId="41af7858-dbb6-49d9-9273-45d960296d06" providerId="ADAL" clId="{CE6F0F28-AF46-4166-AC81-DC982628EEEB}" dt="2020-11-11T13:10:10.712" v="7" actId="2696"/>
          <pc:sldLayoutMkLst>
            <pc:docMk/>
            <pc:sldMasterMk cId="2168357150" sldId="2147483648"/>
            <pc:sldLayoutMk cId="1399635338" sldId="2147483706"/>
          </pc:sldLayoutMkLst>
        </pc:sldLayoutChg>
        <pc:sldLayoutChg chg="del">
          <pc:chgData name="Yannis Frek" userId="41af7858-dbb6-49d9-9273-45d960296d06" providerId="ADAL" clId="{CE6F0F28-AF46-4166-AC81-DC982628EEEB}" dt="2020-11-11T13:10:10.704" v="6" actId="2696"/>
          <pc:sldLayoutMkLst>
            <pc:docMk/>
            <pc:sldMasterMk cId="2168357150" sldId="2147483648"/>
            <pc:sldLayoutMk cId="312231674" sldId="2147483707"/>
          </pc:sldLayoutMkLst>
        </pc:sldLayoutChg>
        <pc:sldLayoutChg chg="del">
          <pc:chgData name="Yannis Frek" userId="41af7858-dbb6-49d9-9273-45d960296d06" providerId="ADAL" clId="{CE6F0F28-AF46-4166-AC81-DC982628EEEB}" dt="2020-11-11T13:10:10.735" v="9" actId="2696"/>
          <pc:sldLayoutMkLst>
            <pc:docMk/>
            <pc:sldMasterMk cId="2168357150" sldId="2147483648"/>
            <pc:sldLayoutMk cId="1498338772" sldId="2147483708"/>
          </pc:sldLayoutMkLst>
        </pc:sldLayoutChg>
        <pc:sldLayoutChg chg="del">
          <pc:chgData name="Yannis Frek" userId="41af7858-dbb6-49d9-9273-45d960296d06" providerId="ADAL" clId="{CE6F0F28-AF46-4166-AC81-DC982628EEEB}" dt="2020-11-11T13:10:10.744" v="11" actId="2696"/>
          <pc:sldLayoutMkLst>
            <pc:docMk/>
            <pc:sldMasterMk cId="2168357150" sldId="2147483648"/>
            <pc:sldLayoutMk cId="2293935550" sldId="2147483709"/>
          </pc:sldLayoutMkLst>
        </pc:sldLayoutChg>
        <pc:sldLayoutChg chg="del">
          <pc:chgData name="Yannis Frek" userId="41af7858-dbb6-49d9-9273-45d960296d06" providerId="ADAL" clId="{CE6F0F28-AF46-4166-AC81-DC982628EEEB}" dt="2020-11-11T13:10:10.747" v="12" actId="2696"/>
          <pc:sldLayoutMkLst>
            <pc:docMk/>
            <pc:sldMasterMk cId="2168357150" sldId="2147483648"/>
            <pc:sldLayoutMk cId="2546339094" sldId="2147483711"/>
          </pc:sldLayoutMkLst>
        </pc:sldLayoutChg>
        <pc:sldLayoutChg chg="del">
          <pc:chgData name="Yannis Frek" userId="41af7858-dbb6-49d9-9273-45d960296d06" providerId="ADAL" clId="{CE6F0F28-AF46-4166-AC81-DC982628EEEB}" dt="2020-11-11T13:10:10.749" v="13" actId="2696"/>
          <pc:sldLayoutMkLst>
            <pc:docMk/>
            <pc:sldMasterMk cId="2168357150" sldId="2147483648"/>
            <pc:sldLayoutMk cId="3363619428" sldId="2147483712"/>
          </pc:sldLayoutMkLst>
        </pc:sldLayoutChg>
        <pc:sldLayoutChg chg="del">
          <pc:chgData name="Yannis Frek" userId="41af7858-dbb6-49d9-9273-45d960296d06" providerId="ADAL" clId="{CE6F0F28-AF46-4166-AC81-DC982628EEEB}" dt="2020-11-11T13:10:10.752" v="14" actId="2696"/>
          <pc:sldLayoutMkLst>
            <pc:docMk/>
            <pc:sldMasterMk cId="2168357150" sldId="2147483648"/>
            <pc:sldLayoutMk cId="2575555482" sldId="2147483713"/>
          </pc:sldLayoutMkLst>
        </pc:sldLayoutChg>
        <pc:sldLayoutChg chg="del">
          <pc:chgData name="Yannis Frek" userId="41af7858-dbb6-49d9-9273-45d960296d06" providerId="ADAL" clId="{CE6F0F28-AF46-4166-AC81-DC982628EEEB}" dt="2020-11-11T13:10:10.755" v="15" actId="2696"/>
          <pc:sldLayoutMkLst>
            <pc:docMk/>
            <pc:sldMasterMk cId="2168357150" sldId="2147483648"/>
            <pc:sldLayoutMk cId="2654703595" sldId="2147483715"/>
          </pc:sldLayoutMkLst>
        </pc:sldLayoutChg>
        <pc:sldLayoutChg chg="del">
          <pc:chgData name="Yannis Frek" userId="41af7858-dbb6-49d9-9273-45d960296d06" providerId="ADAL" clId="{CE6F0F28-AF46-4166-AC81-DC982628EEEB}" dt="2020-11-11T13:10:10.739" v="10" actId="2696"/>
          <pc:sldLayoutMkLst>
            <pc:docMk/>
            <pc:sldMasterMk cId="2168357150" sldId="2147483648"/>
            <pc:sldLayoutMk cId="2293192484" sldId="2147483718"/>
          </pc:sldLayoutMkLst>
        </pc:sldLayoutChg>
        <pc:sldLayoutChg chg="modSp mod ord">
          <pc:chgData name="Yannis Frek" userId="41af7858-dbb6-49d9-9273-45d960296d06" providerId="ADAL" clId="{CE6F0F28-AF46-4166-AC81-DC982628EEEB}" dt="2020-11-11T13:20:09.245" v="44"/>
          <pc:sldLayoutMkLst>
            <pc:docMk/>
            <pc:sldMasterMk cId="2168357150" sldId="2147483648"/>
            <pc:sldLayoutMk cId="1126330863" sldId="2147483719"/>
          </pc:sldLayoutMkLst>
          <pc:spChg chg="mod">
            <ac:chgData name="Yannis Frek" userId="41af7858-dbb6-49d9-9273-45d960296d06" providerId="ADAL" clId="{CE6F0F28-AF46-4166-AC81-DC982628EEEB}" dt="2020-11-11T13:11:29.327" v="33" actId="20578"/>
            <ac:spMkLst>
              <pc:docMk/>
              <pc:sldMasterMk cId="2168357150" sldId="2147483648"/>
              <pc:sldLayoutMk cId="1126330863" sldId="2147483719"/>
              <ac:spMk id="2" creationId="{D92B8D51-1BBB-4055-BF58-D6F6CBF2681E}"/>
            </ac:spMkLst>
          </pc:spChg>
          <pc:spChg chg="mod">
            <ac:chgData name="Yannis Frek" userId="41af7858-dbb6-49d9-9273-45d960296d06" providerId="ADAL" clId="{CE6F0F28-AF46-4166-AC81-DC982628EEEB}" dt="2020-11-11T13:20:09.245" v="44"/>
            <ac:spMkLst>
              <pc:docMk/>
              <pc:sldMasterMk cId="2168357150" sldId="2147483648"/>
              <pc:sldLayoutMk cId="1126330863" sldId="2147483719"/>
              <ac:spMk id="7" creationId="{50516A09-B0D5-446F-8DEB-078CFE98604A}"/>
            </ac:spMkLst>
          </pc:spChg>
        </pc:sldLayoutChg>
        <pc:sldLayoutChg chg="modSp mod">
          <pc:chgData name="Yannis Frek" userId="41af7858-dbb6-49d9-9273-45d960296d06" providerId="ADAL" clId="{CE6F0F28-AF46-4166-AC81-DC982628EEEB}" dt="2020-11-11T13:48:11.965" v="81" actId="20577"/>
          <pc:sldLayoutMkLst>
            <pc:docMk/>
            <pc:sldMasterMk cId="2168357150" sldId="2147483648"/>
            <pc:sldLayoutMk cId="442192896" sldId="2147483735"/>
          </pc:sldLayoutMkLst>
          <pc:spChg chg="mod">
            <ac:chgData name="Yannis Frek" userId="41af7858-dbb6-49d9-9273-45d960296d06" providerId="ADAL" clId="{CE6F0F28-AF46-4166-AC81-DC982628EEEB}" dt="2020-11-11T13:48:11.965" v="81" actId="20577"/>
            <ac:spMkLst>
              <pc:docMk/>
              <pc:sldMasterMk cId="2168357150" sldId="2147483648"/>
              <pc:sldLayoutMk cId="442192896" sldId="2147483735"/>
              <ac:spMk id="14" creationId="{0A490D77-2950-4532-A0B0-5CCF2C8A4596}"/>
            </ac:spMkLst>
          </pc:spChg>
          <pc:spChg chg="mod">
            <ac:chgData name="Yannis Frek" userId="41af7858-dbb6-49d9-9273-45d960296d06" providerId="ADAL" clId="{CE6F0F28-AF46-4166-AC81-DC982628EEEB}" dt="2020-11-11T13:48:04.896" v="65" actId="1076"/>
            <ac:spMkLst>
              <pc:docMk/>
              <pc:sldMasterMk cId="2168357150" sldId="2147483648"/>
              <pc:sldLayoutMk cId="442192896" sldId="2147483735"/>
              <ac:spMk id="16" creationId="{5B8D948F-CE09-45B0-AE88-D143A3C351AE}"/>
            </ac:spMkLst>
          </pc:spChg>
        </pc:sldLayoutChg>
      </pc:sldMaster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mailto:hello@ekipa.de"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over">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FA8A40A9-0869-8644-87A4-664131DB3A8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8693071" y="2361714"/>
            <a:ext cx="2632354" cy="2633524"/>
          </a:xfrm>
          <a:prstGeom prst="rect">
            <a:avLst/>
          </a:prstGeom>
        </p:spPr>
      </p:pic>
      <p:pic>
        <p:nvPicPr>
          <p:cNvPr id="4" name="Grafik 3" descr="Ein Bild, das Ball, sitzend, Raum enthält.&#10;&#10;Automatisch generierte Beschreibung">
            <a:extLst>
              <a:ext uri="{FF2B5EF4-FFF2-40B4-BE49-F238E27FC236}">
                <a16:creationId xmlns:a16="http://schemas.microsoft.com/office/drawing/2014/main" id="{12F1852D-AF46-2E49-BF78-C9F28402A38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459" y="780364"/>
            <a:ext cx="5049499" cy="4992472"/>
          </a:xfrm>
          <a:prstGeom prst="rect">
            <a:avLst/>
          </a:prstGeom>
        </p:spPr>
      </p:pic>
      <p:sp>
        <p:nvSpPr>
          <p:cNvPr id="11" name="AutoShape 4">
            <a:extLst>
              <a:ext uri="{FF2B5EF4-FFF2-40B4-BE49-F238E27FC236}">
                <a16:creationId xmlns:a16="http://schemas.microsoft.com/office/drawing/2014/main" id="{1131BA31-8C8C-41AC-B30C-D3A0015254F5}"/>
              </a:ext>
            </a:extLst>
          </p:cNvPr>
          <p:cNvSpPr>
            <a:spLocks noChangeAspect="1" noChangeArrowheads="1"/>
          </p:cNvSpPr>
          <p:nvPr userDrawn="1"/>
        </p:nvSpPr>
        <p:spPr bwMode="auto">
          <a:xfrm>
            <a:off x="4913454" y="3392347"/>
            <a:ext cx="297400" cy="297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AutoShape 6">
            <a:extLst>
              <a:ext uri="{FF2B5EF4-FFF2-40B4-BE49-F238E27FC236}">
                <a16:creationId xmlns:a16="http://schemas.microsoft.com/office/drawing/2014/main" id="{B9417A91-9FD5-4F78-8D82-33763CEC8A8E}"/>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extfeld 1">
            <a:extLst>
              <a:ext uri="{FF2B5EF4-FFF2-40B4-BE49-F238E27FC236}">
                <a16:creationId xmlns:a16="http://schemas.microsoft.com/office/drawing/2014/main" id="{5D8E2AD8-48DF-424F-970A-60547D9A51F8}"/>
              </a:ext>
            </a:extLst>
          </p:cNvPr>
          <p:cNvSpPr txBox="1"/>
          <p:nvPr userDrawn="1"/>
        </p:nvSpPr>
        <p:spPr>
          <a:xfrm>
            <a:off x="4414982" y="2595011"/>
            <a:ext cx="6077527" cy="584775"/>
          </a:xfrm>
          <a:prstGeom prst="rect">
            <a:avLst/>
          </a:prstGeom>
          <a:noFill/>
        </p:spPr>
        <p:txBody>
          <a:bodyPr wrap="square" rtlCol="0">
            <a:spAutoFit/>
          </a:bodyPr>
          <a:lstStyle/>
          <a:p>
            <a:r>
              <a:rPr lang="de-DE" sz="3200" b="1" spc="600" dirty="0">
                <a:latin typeface="+mj-lt"/>
              </a:rPr>
              <a:t>DEUTSCHLAND 4.0</a:t>
            </a:r>
          </a:p>
        </p:txBody>
      </p:sp>
      <p:sp>
        <p:nvSpPr>
          <p:cNvPr id="13" name="Textfeld 12">
            <a:extLst>
              <a:ext uri="{FF2B5EF4-FFF2-40B4-BE49-F238E27FC236}">
                <a16:creationId xmlns:a16="http://schemas.microsoft.com/office/drawing/2014/main" id="{939CD75D-5FFC-D842-B0E7-B8F2AAEA3D71}"/>
              </a:ext>
            </a:extLst>
          </p:cNvPr>
          <p:cNvSpPr txBox="1"/>
          <p:nvPr userDrawn="1"/>
        </p:nvSpPr>
        <p:spPr>
          <a:xfrm>
            <a:off x="4429497" y="3129291"/>
            <a:ext cx="4883254" cy="1200329"/>
          </a:xfrm>
          <a:prstGeom prst="rect">
            <a:avLst/>
          </a:prstGeom>
          <a:noFill/>
        </p:spPr>
        <p:txBody>
          <a:bodyPr wrap="square" rtlCol="0">
            <a:spAutoFit/>
          </a:bodyPr>
          <a:lstStyle/>
          <a:p>
            <a:r>
              <a:rPr lang="en-US" sz="2400" b="1" spc="600" dirty="0">
                <a:latin typeface="+mj-lt"/>
              </a:rPr>
              <a:t>Charging Point 4.0 - Waiting Time made useful</a:t>
            </a:r>
          </a:p>
        </p:txBody>
      </p:sp>
      <p:sp>
        <p:nvSpPr>
          <p:cNvPr id="14" name="Textfeld 13">
            <a:extLst>
              <a:ext uri="{FF2B5EF4-FFF2-40B4-BE49-F238E27FC236}">
                <a16:creationId xmlns:a16="http://schemas.microsoft.com/office/drawing/2014/main" id="{58224154-8364-4DAC-A3DE-4B203118032D}"/>
              </a:ext>
            </a:extLst>
          </p:cNvPr>
          <p:cNvSpPr txBox="1"/>
          <p:nvPr userDrawn="1"/>
        </p:nvSpPr>
        <p:spPr>
          <a:xfrm>
            <a:off x="4435132" y="4301287"/>
            <a:ext cx="6077527" cy="400110"/>
          </a:xfrm>
          <a:prstGeom prst="rect">
            <a:avLst/>
          </a:prstGeom>
          <a:noFill/>
        </p:spPr>
        <p:txBody>
          <a:bodyPr wrap="square" rtlCol="0">
            <a:spAutoFit/>
          </a:bodyPr>
          <a:lstStyle/>
          <a:p>
            <a:r>
              <a:rPr lang="de-DE" sz="2000" spc="600" dirty="0">
                <a:latin typeface="+mj-lt"/>
              </a:rPr>
              <a:t>SUBMISSION TEMPLATE</a:t>
            </a:r>
          </a:p>
        </p:txBody>
      </p:sp>
      <p:pic>
        <p:nvPicPr>
          <p:cNvPr id="16" name="Grafik 15" descr="Ein Bild, das Zeichnung enthält.&#10;&#10;Automatisch generierte Beschreibung">
            <a:extLst>
              <a:ext uri="{FF2B5EF4-FFF2-40B4-BE49-F238E27FC236}">
                <a16:creationId xmlns:a16="http://schemas.microsoft.com/office/drawing/2014/main" id="{55783596-7367-41CD-AAEA-9B937E76712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990948" y="5898726"/>
            <a:ext cx="881555" cy="622598"/>
          </a:xfrm>
          <a:prstGeom prst="rect">
            <a:avLst/>
          </a:prstGeom>
        </p:spPr>
      </p:pic>
    </p:spTree>
    <p:extLst>
      <p:ext uri="{BB962C8B-B14F-4D97-AF65-F5344CB8AC3E}">
        <p14:creationId xmlns:p14="http://schemas.microsoft.com/office/powerpoint/2010/main" val="837989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Cover Content of your submission">
    <p:spTree>
      <p:nvGrpSpPr>
        <p:cNvPr id="1" name=""/>
        <p:cNvGrpSpPr/>
        <p:nvPr/>
      </p:nvGrpSpPr>
      <p:grpSpPr>
        <a:xfrm>
          <a:off x="0" y="0"/>
          <a:ext cx="0" cy="0"/>
          <a:chOff x="0" y="0"/>
          <a:chExt cx="0" cy="0"/>
        </a:xfrm>
      </p:grpSpPr>
      <p:pic>
        <p:nvPicPr>
          <p:cNvPr id="7" name="Grafik 6" descr="Ein Bild, das Ball, sitzend, Raum enthält.&#10;&#10;Automatisch generierte Beschreibung">
            <a:extLst>
              <a:ext uri="{FF2B5EF4-FFF2-40B4-BE49-F238E27FC236}">
                <a16:creationId xmlns:a16="http://schemas.microsoft.com/office/drawing/2014/main" id="{CCC4ABE9-201F-4D40-B53C-2AACACE5EB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459" y="780364"/>
            <a:ext cx="5049499" cy="4992472"/>
          </a:xfrm>
          <a:prstGeom prst="rect">
            <a:avLst/>
          </a:prstGeom>
        </p:spPr>
      </p:pic>
      <p:sp>
        <p:nvSpPr>
          <p:cNvPr id="4" name="AutoShape 4">
            <a:extLst>
              <a:ext uri="{FF2B5EF4-FFF2-40B4-BE49-F238E27FC236}">
                <a16:creationId xmlns:a16="http://schemas.microsoft.com/office/drawing/2014/main" id="{152E0B59-ABA5-48C3-B93E-E89AEA17494B}"/>
              </a:ext>
            </a:extLst>
          </p:cNvPr>
          <p:cNvSpPr>
            <a:spLocks noChangeAspect="1" noChangeArrowheads="1"/>
          </p:cNvSpPr>
          <p:nvPr userDrawn="1"/>
        </p:nvSpPr>
        <p:spPr bwMode="auto">
          <a:xfrm>
            <a:off x="4913454" y="3392347"/>
            <a:ext cx="297400" cy="297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AutoShape 6">
            <a:extLst>
              <a:ext uri="{FF2B5EF4-FFF2-40B4-BE49-F238E27FC236}">
                <a16:creationId xmlns:a16="http://schemas.microsoft.com/office/drawing/2014/main" id="{C433C8A4-0573-4D0C-9FBA-41AB61069686}"/>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Textfeld 12">
            <a:extLst>
              <a:ext uri="{FF2B5EF4-FFF2-40B4-BE49-F238E27FC236}">
                <a16:creationId xmlns:a16="http://schemas.microsoft.com/office/drawing/2014/main" id="{A31D08D5-7D38-4717-B8F5-36024097A1CA}"/>
              </a:ext>
            </a:extLst>
          </p:cNvPr>
          <p:cNvSpPr txBox="1"/>
          <p:nvPr userDrawn="1"/>
        </p:nvSpPr>
        <p:spPr>
          <a:xfrm>
            <a:off x="4414982" y="2595011"/>
            <a:ext cx="6077527" cy="584775"/>
          </a:xfrm>
          <a:prstGeom prst="rect">
            <a:avLst/>
          </a:prstGeom>
          <a:noFill/>
        </p:spPr>
        <p:txBody>
          <a:bodyPr wrap="square" rtlCol="0">
            <a:spAutoFit/>
          </a:bodyPr>
          <a:lstStyle/>
          <a:p>
            <a:r>
              <a:rPr lang="de-DE" sz="3200" b="0" spc="600" dirty="0">
                <a:latin typeface="+mj-lt"/>
              </a:rPr>
              <a:t>#YOUR APPROACH</a:t>
            </a:r>
            <a:endParaRPr lang="de-DE" sz="3200" b="0" spc="600" dirty="0">
              <a:effectLst/>
              <a:latin typeface="+mj-lt"/>
            </a:endParaRPr>
          </a:p>
        </p:txBody>
      </p:sp>
      <p:sp>
        <p:nvSpPr>
          <p:cNvPr id="15" name="Textfeld 14">
            <a:extLst>
              <a:ext uri="{FF2B5EF4-FFF2-40B4-BE49-F238E27FC236}">
                <a16:creationId xmlns:a16="http://schemas.microsoft.com/office/drawing/2014/main" id="{F114384A-11EF-4736-B226-6EB5C8F738F7}"/>
              </a:ext>
            </a:extLst>
          </p:cNvPr>
          <p:cNvSpPr txBox="1"/>
          <p:nvPr userDrawn="1"/>
        </p:nvSpPr>
        <p:spPr>
          <a:xfrm>
            <a:off x="4442690" y="3150601"/>
            <a:ext cx="6077527" cy="400110"/>
          </a:xfrm>
          <a:prstGeom prst="rect">
            <a:avLst/>
          </a:prstGeom>
          <a:noFill/>
        </p:spPr>
        <p:txBody>
          <a:bodyPr wrap="square" rtlCol="0">
            <a:spAutoFit/>
          </a:bodyPr>
          <a:lstStyle/>
          <a:p>
            <a:r>
              <a:rPr lang="de-DE" sz="2000" spc="600">
                <a:latin typeface="+mj-lt"/>
              </a:rPr>
              <a:t>SUBMISSION TEMPLATE</a:t>
            </a:r>
          </a:p>
        </p:txBody>
      </p:sp>
    </p:spTree>
    <p:extLst>
      <p:ext uri="{BB962C8B-B14F-4D97-AF65-F5344CB8AC3E}">
        <p14:creationId xmlns:p14="http://schemas.microsoft.com/office/powerpoint/2010/main" val="350655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levator Pitch">
    <p:spTree>
      <p:nvGrpSpPr>
        <p:cNvPr id="1" name=""/>
        <p:cNvGrpSpPr/>
        <p:nvPr/>
      </p:nvGrpSpPr>
      <p:grpSpPr>
        <a:xfrm>
          <a:off x="0" y="0"/>
          <a:ext cx="0" cy="0"/>
          <a:chOff x="0" y="0"/>
          <a:chExt cx="0" cy="0"/>
        </a:xfrm>
      </p:grpSpPr>
      <p:pic>
        <p:nvPicPr>
          <p:cNvPr id="11" name="Grafik 10" descr="Ein Bild, das Ball, sitzend, Raum enthält.&#10;&#10;Automatisch generierte Beschreibung">
            <a:extLst>
              <a:ext uri="{FF2B5EF4-FFF2-40B4-BE49-F238E27FC236}">
                <a16:creationId xmlns:a16="http://schemas.microsoft.com/office/drawing/2014/main" id="{FA88F8BD-83E7-CC44-AB05-3753C295200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952" y="195115"/>
            <a:ext cx="1273636" cy="1259252"/>
          </a:xfrm>
          <a:prstGeom prst="rect">
            <a:avLst/>
          </a:prstGeom>
        </p:spPr>
      </p:pic>
      <p:pic>
        <p:nvPicPr>
          <p:cNvPr id="20" name="Grafik 19" descr="Ein Bild, das sitzend, Nacht, Draht, Licht enthält.&#10;&#10;Automatisch generierte Beschreibung">
            <a:extLst>
              <a:ext uri="{FF2B5EF4-FFF2-40B4-BE49-F238E27FC236}">
                <a16:creationId xmlns:a16="http://schemas.microsoft.com/office/drawing/2014/main" id="{4CF30487-0455-4C77-A294-3304500E5C0A}"/>
              </a:ext>
            </a:extLst>
          </p:cNvPr>
          <p:cNvPicPr>
            <a:picLocks noChangeAspect="1"/>
          </p:cNvPicPr>
          <p:nvPr userDrawn="1"/>
        </p:nvPicPr>
        <p:blipFill rotWithShape="1">
          <a:blip r:embed="rId3">
            <a:alphaModFix amt="35000"/>
            <a:extLst>
              <a:ext uri="{28A0092B-C50C-407E-A947-70E740481C1C}">
                <a14:useLocalDpi xmlns:a14="http://schemas.microsoft.com/office/drawing/2010/main" val="0"/>
              </a:ext>
            </a:extLst>
          </a:blip>
          <a:srcRect r="53531" b="1398"/>
          <a:stretch/>
        </p:blipFill>
        <p:spPr>
          <a:xfrm rot="5400000">
            <a:off x="4750880" y="-569440"/>
            <a:ext cx="2676560" cy="12178321"/>
          </a:xfrm>
          <a:prstGeom prst="rect">
            <a:avLst/>
          </a:prstGeom>
          <a:ln>
            <a:noFill/>
          </a:ln>
        </p:spPr>
      </p:pic>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lvl="0">
              <a:defRPr/>
            </a:pPr>
            <a:r>
              <a:rPr lang="en-US" sz="1200" b="0" dirty="0">
                <a:latin typeface="+mj-lt"/>
                <a:cs typeface="Times New Roman" panose="02020603050405020304" pitchFamily="18" charset="0"/>
              </a:rPr>
              <a:t>You need more space? Just copy the slide you need and paste it here.</a:t>
            </a:r>
            <a:endParaRPr lang="de-DE" sz="1600" b="1" dirty="0">
              <a:latin typeface="+mj-lt"/>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111808"/>
            <a:ext cx="10480734" cy="4052308"/>
          </a:xfrm>
        </p:spPr>
        <p:txBody>
          <a:bodyPr>
            <a:noAutofit/>
          </a:bodyPr>
          <a:lstStyle>
            <a:lvl1pPr marL="0" indent="0">
              <a:buNone/>
              <a:defRPr sz="1600">
                <a:latin typeface="+mj-lt"/>
              </a:defRPr>
            </a:lvl1pPr>
          </a:lstStyle>
          <a:p>
            <a:pPr lvl="0"/>
            <a:endParaRPr lang="de-DE" dirty="0"/>
          </a:p>
        </p:txBody>
      </p:sp>
      <p:sp>
        <p:nvSpPr>
          <p:cNvPr id="14" name="Textfeld 13">
            <a:extLst>
              <a:ext uri="{FF2B5EF4-FFF2-40B4-BE49-F238E27FC236}">
                <a16:creationId xmlns:a16="http://schemas.microsoft.com/office/drawing/2014/main" id="{0A490D77-2950-4532-A0B0-5CCF2C8A4596}"/>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prstClr val="black"/>
                </a:solidFill>
                <a:effectLst/>
                <a:uLnTx/>
                <a:uFillTx/>
                <a:latin typeface="+mj-lt"/>
                <a:ea typeface="+mn-ea"/>
                <a:cs typeface="+mn-cs"/>
              </a:rPr>
              <a:t>YOUR APPROACH - SUMMARY</a:t>
            </a:r>
          </a:p>
        </p:txBody>
      </p:sp>
      <p:sp>
        <p:nvSpPr>
          <p:cNvPr id="16" name="Textfeld 15">
            <a:extLst>
              <a:ext uri="{FF2B5EF4-FFF2-40B4-BE49-F238E27FC236}">
                <a16:creationId xmlns:a16="http://schemas.microsoft.com/office/drawing/2014/main" id="{5B8D948F-CE09-45B0-AE88-D143A3C351A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dirty="0">
                <a:ln>
                  <a:noFill/>
                </a:ln>
                <a:solidFill>
                  <a:prstClr val="black"/>
                </a:solidFill>
                <a:effectLst/>
                <a:uLnTx/>
                <a:uFillTx/>
                <a:latin typeface="+mj-lt"/>
                <a:ea typeface="+mn-ea"/>
                <a:cs typeface="+mn-cs"/>
              </a:rPr>
              <a:t>#SUBMISSION TEMPLATE</a:t>
            </a:r>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584775"/>
          </a:xfrm>
          <a:prstGeom prst="rect">
            <a:avLst/>
          </a:prstGeom>
        </p:spPr>
        <p:txBody>
          <a:bodyPr wrap="square">
            <a:spAutoFit/>
          </a:bodyPr>
          <a:lstStyle/>
          <a:p>
            <a:pPr lvl="0">
              <a:defRPr/>
            </a:pPr>
            <a:r>
              <a:rPr lang="en-US" sz="1600" b="1" dirty="0">
                <a:latin typeface="+mj-lt"/>
                <a:cs typeface="Times New Roman" panose="02020603050405020304" pitchFamily="18" charset="0"/>
              </a:rPr>
              <a:t>Bring your idea to the point! Give us a short elevator pitch of your idea and summarize your concept briefly </a:t>
            </a:r>
          </a:p>
          <a:p>
            <a:pPr lvl="0">
              <a:defRPr/>
            </a:pPr>
            <a:r>
              <a:rPr lang="en-US" sz="1600" b="1" dirty="0">
                <a:latin typeface="+mj-lt"/>
                <a:cs typeface="Times New Roman" panose="02020603050405020304" pitchFamily="18" charset="0"/>
              </a:rPr>
              <a:t>(max. 500 characters excl. spaces).</a:t>
            </a:r>
          </a:p>
        </p:txBody>
      </p:sp>
    </p:spTree>
    <p:extLst>
      <p:ext uri="{BB962C8B-B14F-4D97-AF65-F5344CB8AC3E}">
        <p14:creationId xmlns:p14="http://schemas.microsoft.com/office/powerpoint/2010/main" val="25508812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usführliche Lösung">
    <p:spTree>
      <p:nvGrpSpPr>
        <p:cNvPr id="1" name=""/>
        <p:cNvGrpSpPr/>
        <p:nvPr/>
      </p:nvGrpSpPr>
      <p:grpSpPr>
        <a:xfrm>
          <a:off x="0" y="0"/>
          <a:ext cx="0" cy="0"/>
          <a:chOff x="0" y="0"/>
          <a:chExt cx="0" cy="0"/>
        </a:xfrm>
      </p:grpSpPr>
      <p:pic>
        <p:nvPicPr>
          <p:cNvPr id="11" name="Grafik 10" descr="Ein Bild, das Ball, sitzend, Raum enthält.&#10;&#10;Automatisch generierte Beschreibung">
            <a:extLst>
              <a:ext uri="{FF2B5EF4-FFF2-40B4-BE49-F238E27FC236}">
                <a16:creationId xmlns:a16="http://schemas.microsoft.com/office/drawing/2014/main" id="{FA88F8BD-83E7-CC44-AB05-3753C295200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952" y="195115"/>
            <a:ext cx="1273636" cy="1259252"/>
          </a:xfrm>
          <a:prstGeom prst="rect">
            <a:avLst/>
          </a:prstGeom>
        </p:spPr>
      </p:pic>
      <p:pic>
        <p:nvPicPr>
          <p:cNvPr id="20" name="Grafik 19" descr="Ein Bild, das sitzend, Nacht, Draht, Licht enthält.&#10;&#10;Automatisch generierte Beschreibung">
            <a:extLst>
              <a:ext uri="{FF2B5EF4-FFF2-40B4-BE49-F238E27FC236}">
                <a16:creationId xmlns:a16="http://schemas.microsoft.com/office/drawing/2014/main" id="{4CF30487-0455-4C77-A294-3304500E5C0A}"/>
              </a:ext>
            </a:extLst>
          </p:cNvPr>
          <p:cNvPicPr>
            <a:picLocks noChangeAspect="1"/>
          </p:cNvPicPr>
          <p:nvPr userDrawn="1"/>
        </p:nvPicPr>
        <p:blipFill rotWithShape="1">
          <a:blip r:embed="rId3">
            <a:alphaModFix amt="35000"/>
            <a:extLst>
              <a:ext uri="{28A0092B-C50C-407E-A947-70E740481C1C}">
                <a14:useLocalDpi xmlns:a14="http://schemas.microsoft.com/office/drawing/2010/main" val="0"/>
              </a:ext>
            </a:extLst>
          </a:blip>
          <a:srcRect r="53531" b="1398"/>
          <a:stretch/>
        </p:blipFill>
        <p:spPr>
          <a:xfrm rot="5400000">
            <a:off x="4750880" y="-569440"/>
            <a:ext cx="2676560" cy="12178321"/>
          </a:xfrm>
          <a:prstGeom prst="rect">
            <a:avLst/>
          </a:prstGeom>
          <a:ln>
            <a:noFill/>
          </a:ln>
        </p:spPr>
      </p:pic>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lvl="0">
              <a:defRPr/>
            </a:pPr>
            <a:r>
              <a:rPr lang="en-US" sz="1200" b="0" dirty="0">
                <a:latin typeface="+mj-lt"/>
                <a:cs typeface="Times New Roman" panose="02020603050405020304" pitchFamily="18" charset="0"/>
              </a:rPr>
              <a:t>You need more space? Just copy the slide you need and paste it here.</a:t>
            </a:r>
            <a:endParaRPr lang="de-DE" sz="1600" b="1" dirty="0">
              <a:latin typeface="+mj-lt"/>
            </a:endParaRPr>
          </a:p>
        </p:txBody>
      </p:sp>
      <p:sp>
        <p:nvSpPr>
          <p:cNvPr id="14" name="Textfeld 13">
            <a:extLst>
              <a:ext uri="{FF2B5EF4-FFF2-40B4-BE49-F238E27FC236}">
                <a16:creationId xmlns:a16="http://schemas.microsoft.com/office/drawing/2014/main" id="{0A490D77-2950-4532-A0B0-5CCF2C8A4596}"/>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prstClr val="black"/>
                </a:solidFill>
                <a:effectLst/>
                <a:uLnTx/>
                <a:uFillTx/>
                <a:latin typeface="+mj-lt"/>
                <a:ea typeface="+mn-ea"/>
                <a:cs typeface="+mn-cs"/>
              </a:rPr>
              <a:t>YOUR APPROACH - SUMMARY</a:t>
            </a:r>
          </a:p>
        </p:txBody>
      </p:sp>
      <p:sp>
        <p:nvSpPr>
          <p:cNvPr id="16" name="Textfeld 15">
            <a:extLst>
              <a:ext uri="{FF2B5EF4-FFF2-40B4-BE49-F238E27FC236}">
                <a16:creationId xmlns:a16="http://schemas.microsoft.com/office/drawing/2014/main" id="{5B8D948F-CE09-45B0-AE88-D143A3C351A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prstClr val="black"/>
                </a:solidFill>
                <a:effectLst/>
                <a:uLnTx/>
                <a:uFillTx/>
                <a:latin typeface="+mj-lt"/>
                <a:ea typeface="+mn-ea"/>
                <a:cs typeface="+mn-cs"/>
              </a:rPr>
              <a:t>#SUBMISSION TEMPLATE</a:t>
            </a:r>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584775"/>
          </a:xfrm>
          <a:prstGeom prst="rect">
            <a:avLst/>
          </a:prstGeom>
        </p:spPr>
        <p:txBody>
          <a:bodyPr wrap="square">
            <a:spAutoFit/>
          </a:bodyPr>
          <a:lstStyle/>
          <a:p>
            <a:pPr lvl="0">
              <a:defRPr/>
            </a:pPr>
            <a:r>
              <a:rPr lang="en-US" sz="1600" b="1" dirty="0">
                <a:latin typeface="+mj-lt"/>
                <a:cs typeface="Times New Roman" panose="02020603050405020304" pitchFamily="18" charset="0"/>
              </a:rPr>
              <a:t>Describe your approach in more detail, taking into account the guiding questions posed by the Use Case sponsor. You are also welcome to describe or supplement your solution with graphics and other visual aspects. </a:t>
            </a:r>
            <a:endParaRPr lang="de-DE" sz="1600" b="1" dirty="0">
              <a:latin typeface="+mj-lt"/>
              <a:cs typeface="Times New Roman" panose="02020603050405020304" pitchFamily="18" charset="0"/>
            </a:endParaRPr>
          </a:p>
        </p:txBody>
      </p:sp>
      <p:sp>
        <p:nvSpPr>
          <p:cNvPr id="4" name="Rechteck: abgerundete Ecken 3">
            <a:extLst>
              <a:ext uri="{FF2B5EF4-FFF2-40B4-BE49-F238E27FC236}">
                <a16:creationId xmlns:a16="http://schemas.microsoft.com/office/drawing/2014/main" id="{72EB4E8B-CFA7-4C41-BE00-D1504936C44E}"/>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latin typeface="+mj-lt"/>
            </a:endParaRPr>
          </a:p>
        </p:txBody>
      </p:sp>
      <p:sp>
        <p:nvSpPr>
          <p:cNvPr id="21" name="Textplatzhalter 46">
            <a:extLst>
              <a:ext uri="{FF2B5EF4-FFF2-40B4-BE49-F238E27FC236}">
                <a16:creationId xmlns:a16="http://schemas.microsoft.com/office/drawing/2014/main" id="{06689988-8435-43D2-8369-8E01B82A6329}"/>
              </a:ext>
            </a:extLst>
          </p:cNvPr>
          <p:cNvSpPr>
            <a:spLocks noGrp="1"/>
          </p:cNvSpPr>
          <p:nvPr>
            <p:ph type="body" sz="quarter" idx="12"/>
          </p:nvPr>
        </p:nvSpPr>
        <p:spPr>
          <a:xfrm>
            <a:off x="908626" y="2111808"/>
            <a:ext cx="10480734" cy="4052308"/>
          </a:xfrm>
        </p:spPr>
        <p:txBody>
          <a:bodyPr>
            <a:noAutofit/>
          </a:bodyPr>
          <a:lstStyle>
            <a:lvl1pPr marL="0" indent="0">
              <a:buNone/>
              <a:defRPr sz="1600">
                <a:latin typeface="+mj-lt"/>
              </a:defRPr>
            </a:lvl1pPr>
          </a:lstStyle>
          <a:p>
            <a:pPr lvl="0"/>
            <a:endParaRPr lang="de-DE" dirty="0"/>
          </a:p>
        </p:txBody>
      </p:sp>
    </p:spTree>
    <p:extLst>
      <p:ext uri="{BB962C8B-B14F-4D97-AF65-F5344CB8AC3E}">
        <p14:creationId xmlns:p14="http://schemas.microsoft.com/office/powerpoint/2010/main" val="21329308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roblem Statement">
    <p:spTree>
      <p:nvGrpSpPr>
        <p:cNvPr id="1" name=""/>
        <p:cNvGrpSpPr/>
        <p:nvPr/>
      </p:nvGrpSpPr>
      <p:grpSpPr>
        <a:xfrm>
          <a:off x="0" y="0"/>
          <a:ext cx="0" cy="0"/>
          <a:chOff x="0" y="0"/>
          <a:chExt cx="0" cy="0"/>
        </a:xfrm>
      </p:grpSpPr>
      <p:pic>
        <p:nvPicPr>
          <p:cNvPr id="11" name="Grafik 10" descr="Ein Bild, das Ball, sitzend, Raum enthält.&#10;&#10;Automatisch generierte Beschreibung">
            <a:extLst>
              <a:ext uri="{FF2B5EF4-FFF2-40B4-BE49-F238E27FC236}">
                <a16:creationId xmlns:a16="http://schemas.microsoft.com/office/drawing/2014/main" id="{6CC8CCEA-64E8-B041-A372-2C46072FFD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952" y="195115"/>
            <a:ext cx="1273636" cy="1259252"/>
          </a:xfrm>
          <a:prstGeom prst="rect">
            <a:avLst/>
          </a:prstGeom>
        </p:spPr>
      </p:pic>
      <p:pic>
        <p:nvPicPr>
          <p:cNvPr id="20" name="Grafik 19" descr="Ein Bild, das sitzend, Nacht, Draht, Licht enthält.&#10;&#10;Automatisch generierte Beschreibung">
            <a:extLst>
              <a:ext uri="{FF2B5EF4-FFF2-40B4-BE49-F238E27FC236}">
                <a16:creationId xmlns:a16="http://schemas.microsoft.com/office/drawing/2014/main" id="{4CF30487-0455-4C77-A294-3304500E5C0A}"/>
              </a:ext>
            </a:extLst>
          </p:cNvPr>
          <p:cNvPicPr>
            <a:picLocks noChangeAspect="1"/>
          </p:cNvPicPr>
          <p:nvPr userDrawn="1"/>
        </p:nvPicPr>
        <p:blipFill rotWithShape="1">
          <a:blip r:embed="rId3">
            <a:alphaModFix amt="35000"/>
            <a:extLst>
              <a:ext uri="{28A0092B-C50C-407E-A947-70E740481C1C}">
                <a14:useLocalDpi xmlns:a14="http://schemas.microsoft.com/office/drawing/2010/main" val="0"/>
              </a:ext>
            </a:extLst>
          </a:blip>
          <a:srcRect r="53531" b="1398"/>
          <a:stretch/>
        </p:blipFill>
        <p:spPr>
          <a:xfrm rot="5400000">
            <a:off x="4750880" y="-569440"/>
            <a:ext cx="2676560" cy="12178321"/>
          </a:xfrm>
          <a:prstGeom prst="rect">
            <a:avLst/>
          </a:prstGeom>
          <a:ln>
            <a:noFill/>
          </a:ln>
        </p:spPr>
      </p:pic>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lvl="0">
              <a:defRPr/>
            </a:pPr>
            <a:r>
              <a:rPr lang="en-US" sz="1200" b="0" dirty="0">
                <a:latin typeface="+mj-lt"/>
                <a:cs typeface="Times New Roman" panose="02020603050405020304" pitchFamily="18" charset="0"/>
              </a:rPr>
              <a:t>You need more space? Just copy the slide you need and paste it here.</a:t>
            </a:r>
            <a:endParaRPr lang="de-DE" sz="1600" b="1" dirty="0">
              <a:latin typeface="+mj-lt"/>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98830"/>
            <a:ext cx="10480734" cy="4052308"/>
          </a:xfrm>
        </p:spPr>
        <p:txBody>
          <a:bodyPr>
            <a:noAutofit/>
          </a:bodyPr>
          <a:lstStyle>
            <a:lvl1pPr marL="0" indent="0">
              <a:buNone/>
              <a:defRPr sz="1600">
                <a:latin typeface="+mj-lt"/>
              </a:defRPr>
            </a:lvl1pPr>
          </a:lstStyle>
          <a:p>
            <a:pPr lvl="0"/>
            <a:endParaRPr lang="de-DE" dirty="0"/>
          </a:p>
        </p:txBody>
      </p:sp>
      <p:sp>
        <p:nvSpPr>
          <p:cNvPr id="14" name="Textfeld 13">
            <a:extLst>
              <a:ext uri="{FF2B5EF4-FFF2-40B4-BE49-F238E27FC236}">
                <a16:creationId xmlns:a16="http://schemas.microsoft.com/office/drawing/2014/main" id="{0A490D77-2950-4532-A0B0-5CCF2C8A4596}"/>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prstClr val="black"/>
                </a:solidFill>
                <a:effectLst/>
                <a:uLnTx/>
                <a:uFillTx/>
                <a:latin typeface="+mj-lt"/>
                <a:ea typeface="+mn-ea"/>
                <a:cs typeface="+mn-cs"/>
              </a:rPr>
              <a:t>YOUR APPROACH – PROBLEM DEFENITION</a:t>
            </a:r>
          </a:p>
        </p:txBody>
      </p:sp>
      <p:sp>
        <p:nvSpPr>
          <p:cNvPr id="16" name="Textfeld 15">
            <a:extLst>
              <a:ext uri="{FF2B5EF4-FFF2-40B4-BE49-F238E27FC236}">
                <a16:creationId xmlns:a16="http://schemas.microsoft.com/office/drawing/2014/main" id="{5B8D948F-CE09-45B0-AE88-D143A3C351A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prstClr val="black"/>
                </a:solidFill>
                <a:effectLst/>
                <a:uLnTx/>
                <a:uFillTx/>
                <a:latin typeface="+mj-lt"/>
                <a:ea typeface="+mn-ea"/>
                <a:cs typeface="+mn-cs"/>
              </a:rPr>
              <a:t>#SUBMISSION TEMPLATE</a:t>
            </a:r>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338554"/>
          </a:xfrm>
          <a:prstGeom prst="rect">
            <a:avLst/>
          </a:prstGeom>
        </p:spPr>
        <p:txBody>
          <a:bodyPr wrap="square">
            <a:spAutoFit/>
          </a:bodyPr>
          <a:lstStyle/>
          <a:p>
            <a:pPr lvl="0">
              <a:defRPr/>
            </a:pPr>
            <a:r>
              <a:rPr lang="en-US" sz="1600" b="1" dirty="0">
                <a:latin typeface="+mj-lt"/>
                <a:cs typeface="Times New Roman" panose="02020603050405020304" pitchFamily="18" charset="0"/>
              </a:rPr>
              <a:t>What concrete problems have you identified that you want to address with your solution?</a:t>
            </a:r>
            <a:endParaRPr lang="de-DE" sz="1600" b="1" dirty="0">
              <a:latin typeface="+mj-lt"/>
            </a:endParaRPr>
          </a:p>
        </p:txBody>
      </p:sp>
    </p:spTree>
    <p:extLst>
      <p:ext uri="{BB962C8B-B14F-4D97-AF65-F5344CB8AC3E}">
        <p14:creationId xmlns:p14="http://schemas.microsoft.com/office/powerpoint/2010/main" val="33516898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USP">
    <p:spTree>
      <p:nvGrpSpPr>
        <p:cNvPr id="1" name=""/>
        <p:cNvGrpSpPr/>
        <p:nvPr/>
      </p:nvGrpSpPr>
      <p:grpSpPr>
        <a:xfrm>
          <a:off x="0" y="0"/>
          <a:ext cx="0" cy="0"/>
          <a:chOff x="0" y="0"/>
          <a:chExt cx="0" cy="0"/>
        </a:xfrm>
      </p:grpSpPr>
      <p:pic>
        <p:nvPicPr>
          <p:cNvPr id="11" name="Grafik 10" descr="Ein Bild, das Ball, sitzend, Raum enthält.&#10;&#10;Automatisch generierte Beschreibung">
            <a:extLst>
              <a:ext uri="{FF2B5EF4-FFF2-40B4-BE49-F238E27FC236}">
                <a16:creationId xmlns:a16="http://schemas.microsoft.com/office/drawing/2014/main" id="{6A3F42B8-0AFF-C64E-9686-29C9420332A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952" y="195115"/>
            <a:ext cx="1273636" cy="1259252"/>
          </a:xfrm>
          <a:prstGeom prst="rect">
            <a:avLst/>
          </a:prstGeom>
        </p:spPr>
      </p:pic>
      <p:pic>
        <p:nvPicPr>
          <p:cNvPr id="20" name="Grafik 19" descr="Ein Bild, das sitzend, Nacht, Draht, Licht enthält.&#10;&#10;Automatisch generierte Beschreibung">
            <a:extLst>
              <a:ext uri="{FF2B5EF4-FFF2-40B4-BE49-F238E27FC236}">
                <a16:creationId xmlns:a16="http://schemas.microsoft.com/office/drawing/2014/main" id="{4CF30487-0455-4C77-A294-3304500E5C0A}"/>
              </a:ext>
            </a:extLst>
          </p:cNvPr>
          <p:cNvPicPr>
            <a:picLocks noChangeAspect="1"/>
          </p:cNvPicPr>
          <p:nvPr userDrawn="1"/>
        </p:nvPicPr>
        <p:blipFill rotWithShape="1">
          <a:blip r:embed="rId3">
            <a:alphaModFix amt="35000"/>
            <a:extLst>
              <a:ext uri="{28A0092B-C50C-407E-A947-70E740481C1C}">
                <a14:useLocalDpi xmlns:a14="http://schemas.microsoft.com/office/drawing/2010/main" val="0"/>
              </a:ext>
            </a:extLst>
          </a:blip>
          <a:srcRect r="53531" b="1398"/>
          <a:stretch/>
        </p:blipFill>
        <p:spPr>
          <a:xfrm rot="5400000">
            <a:off x="4750880" y="-569440"/>
            <a:ext cx="2676560" cy="12178321"/>
          </a:xfrm>
          <a:prstGeom prst="rect">
            <a:avLst/>
          </a:prstGeom>
          <a:ln>
            <a:noFill/>
          </a:ln>
        </p:spPr>
      </p:pic>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lvl="0">
              <a:defRPr/>
            </a:pPr>
            <a:r>
              <a:rPr lang="en-US" sz="1200" b="0" dirty="0">
                <a:latin typeface="+mj-lt"/>
                <a:cs typeface="Times New Roman" panose="02020603050405020304" pitchFamily="18" charset="0"/>
              </a:rPr>
              <a:t>You need more space? Just copy the slide you need and paste it here.</a:t>
            </a: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98830"/>
            <a:ext cx="10480734" cy="4052308"/>
          </a:xfrm>
        </p:spPr>
        <p:txBody>
          <a:bodyPr>
            <a:noAutofit/>
          </a:bodyPr>
          <a:lstStyle>
            <a:lvl1pPr marL="0" indent="0">
              <a:buNone/>
              <a:defRPr sz="1600">
                <a:latin typeface="+mj-lt"/>
              </a:defRPr>
            </a:lvl1pPr>
          </a:lstStyle>
          <a:p>
            <a:pPr lvl="0"/>
            <a:endParaRPr lang="de-DE"/>
          </a:p>
        </p:txBody>
      </p:sp>
      <p:sp>
        <p:nvSpPr>
          <p:cNvPr id="14" name="Textfeld 13">
            <a:extLst>
              <a:ext uri="{FF2B5EF4-FFF2-40B4-BE49-F238E27FC236}">
                <a16:creationId xmlns:a16="http://schemas.microsoft.com/office/drawing/2014/main" id="{0A490D77-2950-4532-A0B0-5CCF2C8A4596}"/>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prstClr val="black"/>
                </a:solidFill>
                <a:effectLst/>
                <a:uLnTx/>
                <a:uFillTx/>
                <a:latin typeface="+mj-lt"/>
                <a:ea typeface="+mn-ea"/>
                <a:cs typeface="+mn-cs"/>
              </a:rPr>
              <a:t>YOUR APPROACH – LEVEL OF INNOVATION</a:t>
            </a:r>
          </a:p>
        </p:txBody>
      </p:sp>
      <p:sp>
        <p:nvSpPr>
          <p:cNvPr id="16" name="Textfeld 15">
            <a:extLst>
              <a:ext uri="{FF2B5EF4-FFF2-40B4-BE49-F238E27FC236}">
                <a16:creationId xmlns:a16="http://schemas.microsoft.com/office/drawing/2014/main" id="{5B8D948F-CE09-45B0-AE88-D143A3C351A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prstClr val="black"/>
                </a:solidFill>
                <a:effectLst/>
                <a:uLnTx/>
                <a:uFillTx/>
                <a:latin typeface="+mj-lt"/>
                <a:ea typeface="+mn-ea"/>
                <a:cs typeface="+mn-cs"/>
              </a:rPr>
              <a:t>#SUBMISSION TEMPLATE</a:t>
            </a:r>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338554"/>
          </a:xfrm>
          <a:prstGeom prst="rect">
            <a:avLst/>
          </a:prstGeom>
        </p:spPr>
        <p:txBody>
          <a:bodyPr wrap="square">
            <a:spAutoFit/>
          </a:bodyPr>
          <a:lstStyle/>
          <a:p>
            <a:pPr lvl="0">
              <a:defRPr/>
            </a:pPr>
            <a:r>
              <a:rPr lang="de-DE" sz="1600" b="1" dirty="0" err="1">
                <a:latin typeface="+mj-lt"/>
                <a:cs typeface="Times New Roman" panose="02020603050405020304" pitchFamily="18" charset="0"/>
              </a:rPr>
              <a:t>What</a:t>
            </a:r>
            <a:r>
              <a:rPr lang="de-DE" sz="1600" b="1" dirty="0">
                <a:latin typeface="+mj-lt"/>
                <a:cs typeface="Times New Roman" panose="02020603050405020304" pitchFamily="18" charset="0"/>
              </a:rPr>
              <a:t> </a:t>
            </a:r>
            <a:r>
              <a:rPr lang="de-DE" sz="1600" b="1" dirty="0" err="1">
                <a:latin typeface="+mj-lt"/>
                <a:cs typeface="Times New Roman" panose="02020603050405020304" pitchFamily="18" charset="0"/>
              </a:rPr>
              <a:t>makes</a:t>
            </a:r>
            <a:r>
              <a:rPr lang="de-DE" sz="1600" b="1" dirty="0">
                <a:latin typeface="+mj-lt"/>
                <a:cs typeface="Times New Roman" panose="02020603050405020304" pitchFamily="18" charset="0"/>
              </a:rPr>
              <a:t> </a:t>
            </a:r>
            <a:r>
              <a:rPr lang="de-DE" sz="1600" b="1" dirty="0" err="1">
                <a:latin typeface="+mj-lt"/>
                <a:cs typeface="Times New Roman" panose="02020603050405020304" pitchFamily="18" charset="0"/>
              </a:rPr>
              <a:t>your</a:t>
            </a:r>
            <a:r>
              <a:rPr lang="de-DE" sz="1600" b="1" dirty="0">
                <a:latin typeface="+mj-lt"/>
                <a:cs typeface="Times New Roman" panose="02020603050405020304" pitchFamily="18" charset="0"/>
              </a:rPr>
              <a:t> </a:t>
            </a:r>
            <a:r>
              <a:rPr lang="de-DE" sz="1600" b="1" dirty="0" err="1">
                <a:latin typeface="+mj-lt"/>
                <a:cs typeface="Times New Roman" panose="02020603050405020304" pitchFamily="18" charset="0"/>
              </a:rPr>
              <a:t>solution</a:t>
            </a:r>
            <a:r>
              <a:rPr lang="de-DE" sz="1600" b="1" dirty="0">
                <a:latin typeface="+mj-lt"/>
                <a:cs typeface="Times New Roman" panose="02020603050405020304" pitchFamily="18" charset="0"/>
              </a:rPr>
              <a:t> innovative? </a:t>
            </a:r>
            <a:r>
              <a:rPr lang="de-DE" sz="1600" b="1" dirty="0" err="1">
                <a:latin typeface="+mj-lt"/>
                <a:cs typeface="Times New Roman" panose="02020603050405020304" pitchFamily="18" charset="0"/>
              </a:rPr>
              <a:t>How</a:t>
            </a:r>
            <a:r>
              <a:rPr lang="de-DE" sz="1600" b="1" dirty="0">
                <a:latin typeface="+mj-lt"/>
                <a:cs typeface="Times New Roman" panose="02020603050405020304" pitchFamily="18" charset="0"/>
              </a:rPr>
              <a:t> </a:t>
            </a:r>
            <a:r>
              <a:rPr lang="de-DE" sz="1600" b="1" dirty="0" err="1">
                <a:latin typeface="+mj-lt"/>
                <a:cs typeface="Times New Roman" panose="02020603050405020304" pitchFamily="18" charset="0"/>
              </a:rPr>
              <a:t>is</a:t>
            </a:r>
            <a:r>
              <a:rPr lang="de-DE" sz="1600" b="1" dirty="0">
                <a:latin typeface="+mj-lt"/>
                <a:cs typeface="Times New Roman" panose="02020603050405020304" pitchFamily="18" charset="0"/>
              </a:rPr>
              <a:t> </a:t>
            </a:r>
            <a:r>
              <a:rPr lang="de-DE" sz="1600" b="1" dirty="0" err="1">
                <a:latin typeface="+mj-lt"/>
                <a:cs typeface="Times New Roman" panose="02020603050405020304" pitchFamily="18" charset="0"/>
              </a:rPr>
              <a:t>it</a:t>
            </a:r>
            <a:r>
              <a:rPr lang="de-DE" sz="1600" b="1" dirty="0">
                <a:latin typeface="+mj-lt"/>
                <a:cs typeface="Times New Roman" panose="02020603050405020304" pitchFamily="18" charset="0"/>
              </a:rPr>
              <a:t> different </a:t>
            </a:r>
            <a:r>
              <a:rPr lang="de-DE" sz="1600" b="1" dirty="0" err="1">
                <a:latin typeface="+mj-lt"/>
                <a:cs typeface="Times New Roman" panose="02020603050405020304" pitchFamily="18" charset="0"/>
              </a:rPr>
              <a:t>from</a:t>
            </a:r>
            <a:r>
              <a:rPr lang="de-DE" sz="1600" b="1" dirty="0">
                <a:latin typeface="+mj-lt"/>
                <a:cs typeface="Times New Roman" panose="02020603050405020304" pitchFamily="18" charset="0"/>
              </a:rPr>
              <a:t> </a:t>
            </a:r>
            <a:r>
              <a:rPr lang="de-DE" sz="1600" b="1" dirty="0" err="1">
                <a:latin typeface="+mj-lt"/>
                <a:cs typeface="Times New Roman" panose="02020603050405020304" pitchFamily="18" charset="0"/>
              </a:rPr>
              <a:t>other</a:t>
            </a:r>
            <a:r>
              <a:rPr lang="de-DE" sz="1600" b="1" dirty="0">
                <a:latin typeface="+mj-lt"/>
                <a:cs typeface="Times New Roman" panose="02020603050405020304" pitchFamily="18" charset="0"/>
              </a:rPr>
              <a:t>, </a:t>
            </a:r>
            <a:r>
              <a:rPr lang="de-DE" sz="1600" b="1" dirty="0" err="1">
                <a:latin typeface="+mj-lt"/>
                <a:cs typeface="Times New Roman" panose="02020603050405020304" pitchFamily="18" charset="0"/>
              </a:rPr>
              <a:t>already</a:t>
            </a:r>
            <a:r>
              <a:rPr lang="de-DE" sz="1600" b="1" dirty="0">
                <a:latin typeface="+mj-lt"/>
                <a:cs typeface="Times New Roman" panose="02020603050405020304" pitchFamily="18" charset="0"/>
              </a:rPr>
              <a:t> </a:t>
            </a:r>
            <a:r>
              <a:rPr lang="de-DE" sz="1600" b="1" dirty="0" err="1">
                <a:latin typeface="+mj-lt"/>
                <a:cs typeface="Times New Roman" panose="02020603050405020304" pitchFamily="18" charset="0"/>
              </a:rPr>
              <a:t>existing</a:t>
            </a:r>
            <a:r>
              <a:rPr lang="de-DE" sz="1600" b="1" dirty="0">
                <a:latin typeface="+mj-lt"/>
                <a:cs typeface="Times New Roman" panose="02020603050405020304" pitchFamily="18" charset="0"/>
              </a:rPr>
              <a:t> </a:t>
            </a:r>
            <a:r>
              <a:rPr lang="de-DE" sz="1600" b="1" dirty="0" err="1">
                <a:latin typeface="+mj-lt"/>
                <a:cs typeface="Times New Roman" panose="02020603050405020304" pitchFamily="18" charset="0"/>
              </a:rPr>
              <a:t>solutions</a:t>
            </a:r>
            <a:r>
              <a:rPr lang="de-DE" sz="1600" b="1" dirty="0">
                <a:latin typeface="+mj-lt"/>
                <a:cs typeface="Times New Roman" panose="02020603050405020304" pitchFamily="18" charset="0"/>
              </a:rPr>
              <a:t>? </a:t>
            </a:r>
            <a:endParaRPr lang="de-DE" sz="1600" b="1" dirty="0">
              <a:latin typeface="+mj-lt"/>
            </a:endParaRPr>
          </a:p>
        </p:txBody>
      </p:sp>
    </p:spTree>
    <p:extLst>
      <p:ext uri="{BB962C8B-B14F-4D97-AF65-F5344CB8AC3E}">
        <p14:creationId xmlns:p14="http://schemas.microsoft.com/office/powerpoint/2010/main" val="21635743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oundation">
    <p:spTree>
      <p:nvGrpSpPr>
        <p:cNvPr id="1" name=""/>
        <p:cNvGrpSpPr/>
        <p:nvPr/>
      </p:nvGrpSpPr>
      <p:grpSpPr>
        <a:xfrm>
          <a:off x="0" y="0"/>
          <a:ext cx="0" cy="0"/>
          <a:chOff x="0" y="0"/>
          <a:chExt cx="0" cy="0"/>
        </a:xfrm>
      </p:grpSpPr>
      <p:pic>
        <p:nvPicPr>
          <p:cNvPr id="11" name="Grafik 10" descr="Ein Bild, das Ball, sitzend, Raum enthält.&#10;&#10;Automatisch generierte Beschreibung">
            <a:extLst>
              <a:ext uri="{FF2B5EF4-FFF2-40B4-BE49-F238E27FC236}">
                <a16:creationId xmlns:a16="http://schemas.microsoft.com/office/drawing/2014/main" id="{BBC18059-B25E-5A40-A65C-4139C9054F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952" y="195115"/>
            <a:ext cx="1273636" cy="1259252"/>
          </a:xfrm>
          <a:prstGeom prst="rect">
            <a:avLst/>
          </a:prstGeom>
        </p:spPr>
      </p:pic>
      <p:pic>
        <p:nvPicPr>
          <p:cNvPr id="20" name="Grafik 19" descr="Ein Bild, das sitzend, Nacht, Draht, Licht enthält.&#10;&#10;Automatisch generierte Beschreibung">
            <a:extLst>
              <a:ext uri="{FF2B5EF4-FFF2-40B4-BE49-F238E27FC236}">
                <a16:creationId xmlns:a16="http://schemas.microsoft.com/office/drawing/2014/main" id="{4CF30487-0455-4C77-A294-3304500E5C0A}"/>
              </a:ext>
            </a:extLst>
          </p:cNvPr>
          <p:cNvPicPr>
            <a:picLocks noChangeAspect="1"/>
          </p:cNvPicPr>
          <p:nvPr userDrawn="1"/>
        </p:nvPicPr>
        <p:blipFill rotWithShape="1">
          <a:blip r:embed="rId3">
            <a:alphaModFix amt="35000"/>
            <a:extLst>
              <a:ext uri="{28A0092B-C50C-407E-A947-70E740481C1C}">
                <a14:useLocalDpi xmlns:a14="http://schemas.microsoft.com/office/drawing/2010/main" val="0"/>
              </a:ext>
            </a:extLst>
          </a:blip>
          <a:srcRect r="53531" b="1398"/>
          <a:stretch/>
        </p:blipFill>
        <p:spPr>
          <a:xfrm rot="5400000">
            <a:off x="4750880" y="-569440"/>
            <a:ext cx="2676560" cy="12178321"/>
          </a:xfrm>
          <a:prstGeom prst="rect">
            <a:avLst/>
          </a:prstGeom>
          <a:ln>
            <a:noFill/>
          </a:ln>
        </p:spPr>
      </p:pic>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lvl="0">
              <a:defRPr/>
            </a:pPr>
            <a:r>
              <a:rPr lang="en-US" sz="1200" b="0" dirty="0">
                <a:latin typeface="+mj-lt"/>
                <a:cs typeface="Times New Roman" panose="02020603050405020304" pitchFamily="18" charset="0"/>
              </a:rPr>
              <a:t>You need more space? Just copy the slide you need and paste it here.</a:t>
            </a:r>
            <a:endParaRPr lang="de-DE" sz="1600" b="1" dirty="0">
              <a:latin typeface="+mj-lt"/>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98830"/>
            <a:ext cx="10480734" cy="4052308"/>
          </a:xfrm>
        </p:spPr>
        <p:txBody>
          <a:bodyPr>
            <a:noAutofit/>
          </a:bodyPr>
          <a:lstStyle>
            <a:lvl1pPr marL="0" indent="0">
              <a:buNone/>
              <a:defRPr sz="1600">
                <a:latin typeface="+mj-lt"/>
              </a:defRPr>
            </a:lvl1pPr>
          </a:lstStyle>
          <a:p>
            <a:pPr lvl="0"/>
            <a:endParaRPr lang="de-DE"/>
          </a:p>
        </p:txBody>
      </p:sp>
      <p:sp>
        <p:nvSpPr>
          <p:cNvPr id="14" name="Textfeld 13">
            <a:extLst>
              <a:ext uri="{FF2B5EF4-FFF2-40B4-BE49-F238E27FC236}">
                <a16:creationId xmlns:a16="http://schemas.microsoft.com/office/drawing/2014/main" id="{0A490D77-2950-4532-A0B0-5CCF2C8A4596}"/>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prstClr val="black"/>
                </a:solidFill>
                <a:effectLst/>
                <a:uLnTx/>
                <a:uFillTx/>
                <a:latin typeface="+mj-lt"/>
                <a:ea typeface="+mn-ea"/>
                <a:cs typeface="+mn-cs"/>
              </a:rPr>
              <a:t>YOUR APPROACH - PROCESS</a:t>
            </a:r>
          </a:p>
        </p:txBody>
      </p:sp>
      <p:sp>
        <p:nvSpPr>
          <p:cNvPr id="16" name="Textfeld 15">
            <a:extLst>
              <a:ext uri="{FF2B5EF4-FFF2-40B4-BE49-F238E27FC236}">
                <a16:creationId xmlns:a16="http://schemas.microsoft.com/office/drawing/2014/main" id="{5B8D948F-CE09-45B0-AE88-D143A3C351A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prstClr val="black"/>
                </a:solidFill>
                <a:effectLst/>
                <a:uLnTx/>
                <a:uFillTx/>
                <a:latin typeface="+mj-lt"/>
                <a:ea typeface="+mn-ea"/>
                <a:cs typeface="+mn-cs"/>
              </a:rPr>
              <a:t>#SUBMISSION TEMPLATE</a:t>
            </a:r>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584775"/>
          </a:xfrm>
          <a:prstGeom prst="rect">
            <a:avLst/>
          </a:prstGeom>
        </p:spPr>
        <p:txBody>
          <a:bodyPr wrap="square">
            <a:spAutoFit/>
          </a:bodyPr>
          <a:lstStyle/>
          <a:p>
            <a:pPr lvl="0">
              <a:defRPr/>
            </a:pPr>
            <a:r>
              <a:rPr lang="en-US" sz="1600" b="1" dirty="0">
                <a:latin typeface="+mj-lt"/>
                <a:cs typeface="Times New Roman" panose="02020603050405020304" pitchFamily="18" charset="0"/>
              </a:rPr>
              <a:t>What did the process of your solution development look like? </a:t>
            </a:r>
          </a:p>
          <a:p>
            <a:pPr lvl="0">
              <a:defRPr/>
            </a:pPr>
            <a:r>
              <a:rPr lang="en-US" sz="1600" b="1" dirty="0">
                <a:latin typeface="+mj-lt"/>
                <a:cs typeface="Times New Roman" panose="02020603050405020304" pitchFamily="18" charset="0"/>
              </a:rPr>
              <a:t>Why do you think the solution works - were there any surveys, research or similar?</a:t>
            </a:r>
            <a:endParaRPr lang="de-DE" sz="1600" b="1" dirty="0">
              <a:latin typeface="+mj-lt"/>
            </a:endParaRPr>
          </a:p>
        </p:txBody>
      </p:sp>
    </p:spTree>
    <p:extLst>
      <p:ext uri="{BB962C8B-B14F-4D97-AF65-F5344CB8AC3E}">
        <p14:creationId xmlns:p14="http://schemas.microsoft.com/office/powerpoint/2010/main" val="732690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ision">
    <p:spTree>
      <p:nvGrpSpPr>
        <p:cNvPr id="1" name=""/>
        <p:cNvGrpSpPr/>
        <p:nvPr/>
      </p:nvGrpSpPr>
      <p:grpSpPr>
        <a:xfrm>
          <a:off x="0" y="0"/>
          <a:ext cx="0" cy="0"/>
          <a:chOff x="0" y="0"/>
          <a:chExt cx="0" cy="0"/>
        </a:xfrm>
      </p:grpSpPr>
      <p:pic>
        <p:nvPicPr>
          <p:cNvPr id="11" name="Grafik 10" descr="Ein Bild, das Ball, sitzend, Raum enthält.&#10;&#10;Automatisch generierte Beschreibung">
            <a:extLst>
              <a:ext uri="{FF2B5EF4-FFF2-40B4-BE49-F238E27FC236}">
                <a16:creationId xmlns:a16="http://schemas.microsoft.com/office/drawing/2014/main" id="{7039632E-BA04-F446-8726-18586FBB78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952" y="195115"/>
            <a:ext cx="1273636" cy="1259252"/>
          </a:xfrm>
          <a:prstGeom prst="rect">
            <a:avLst/>
          </a:prstGeom>
        </p:spPr>
      </p:pic>
      <p:pic>
        <p:nvPicPr>
          <p:cNvPr id="20" name="Grafik 19" descr="Ein Bild, das sitzend, Nacht, Draht, Licht enthält.&#10;&#10;Automatisch generierte Beschreibung">
            <a:extLst>
              <a:ext uri="{FF2B5EF4-FFF2-40B4-BE49-F238E27FC236}">
                <a16:creationId xmlns:a16="http://schemas.microsoft.com/office/drawing/2014/main" id="{4CF30487-0455-4C77-A294-3304500E5C0A}"/>
              </a:ext>
            </a:extLst>
          </p:cNvPr>
          <p:cNvPicPr>
            <a:picLocks noChangeAspect="1"/>
          </p:cNvPicPr>
          <p:nvPr userDrawn="1"/>
        </p:nvPicPr>
        <p:blipFill rotWithShape="1">
          <a:blip r:embed="rId3">
            <a:alphaModFix amt="35000"/>
            <a:extLst>
              <a:ext uri="{28A0092B-C50C-407E-A947-70E740481C1C}">
                <a14:useLocalDpi xmlns:a14="http://schemas.microsoft.com/office/drawing/2010/main" val="0"/>
              </a:ext>
            </a:extLst>
          </a:blip>
          <a:srcRect r="53531" b="1398"/>
          <a:stretch/>
        </p:blipFill>
        <p:spPr>
          <a:xfrm rot="5400000">
            <a:off x="4750880" y="-569440"/>
            <a:ext cx="2676560" cy="12178321"/>
          </a:xfrm>
          <a:prstGeom prst="rect">
            <a:avLst/>
          </a:prstGeom>
          <a:ln>
            <a:noFill/>
          </a:ln>
        </p:spPr>
      </p:pic>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lvl="0">
              <a:defRPr/>
            </a:pPr>
            <a:r>
              <a:rPr lang="en-US" sz="1200" b="0" dirty="0">
                <a:latin typeface="+mj-lt"/>
                <a:cs typeface="Times New Roman" panose="02020603050405020304" pitchFamily="18" charset="0"/>
              </a:rPr>
              <a:t>You need more space? Just copy the slide you need and paste it here.</a:t>
            </a:r>
            <a:endParaRPr lang="de-DE" sz="1600" b="1" dirty="0">
              <a:latin typeface="+mj-lt"/>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98830"/>
            <a:ext cx="10480734" cy="4052308"/>
          </a:xfrm>
        </p:spPr>
        <p:txBody>
          <a:bodyPr>
            <a:noAutofit/>
          </a:bodyPr>
          <a:lstStyle>
            <a:lvl1pPr marL="0" indent="0">
              <a:buNone/>
              <a:defRPr sz="1600">
                <a:latin typeface="+mj-lt"/>
              </a:defRPr>
            </a:lvl1pPr>
          </a:lstStyle>
          <a:p>
            <a:pPr lvl="0"/>
            <a:endParaRPr lang="de-DE"/>
          </a:p>
        </p:txBody>
      </p:sp>
      <p:sp>
        <p:nvSpPr>
          <p:cNvPr id="14" name="Textfeld 13">
            <a:extLst>
              <a:ext uri="{FF2B5EF4-FFF2-40B4-BE49-F238E27FC236}">
                <a16:creationId xmlns:a16="http://schemas.microsoft.com/office/drawing/2014/main" id="{0A490D77-2950-4532-A0B0-5CCF2C8A4596}"/>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prstClr val="black"/>
                </a:solidFill>
                <a:effectLst/>
                <a:uLnTx/>
                <a:uFillTx/>
                <a:latin typeface="+mj-lt"/>
                <a:ea typeface="+mn-ea"/>
                <a:cs typeface="+mn-cs"/>
              </a:rPr>
              <a:t>YOUR APPROACH - FUTURE </a:t>
            </a:r>
          </a:p>
        </p:txBody>
      </p:sp>
      <p:sp>
        <p:nvSpPr>
          <p:cNvPr id="16" name="Textfeld 15">
            <a:extLst>
              <a:ext uri="{FF2B5EF4-FFF2-40B4-BE49-F238E27FC236}">
                <a16:creationId xmlns:a16="http://schemas.microsoft.com/office/drawing/2014/main" id="{5B8D948F-CE09-45B0-AE88-D143A3C351A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prstClr val="black"/>
                </a:solidFill>
                <a:effectLst/>
                <a:uLnTx/>
                <a:uFillTx/>
                <a:latin typeface="+mj-lt"/>
                <a:ea typeface="+mn-ea"/>
                <a:cs typeface="+mn-cs"/>
              </a:rPr>
              <a:t>#SUBMISSION TEMPLATE</a:t>
            </a:r>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latin typeface="+mj-lt"/>
                <a:cs typeface="Times New Roman" panose="02020603050405020304" pitchFamily="18" charset="0"/>
              </a:rPr>
              <a:t>A look into the future: What would an optimal implementation of your concept look like? Which hurdles must be overcome?</a:t>
            </a:r>
            <a:endParaRPr lang="de-DE" sz="1600" b="1" dirty="0">
              <a:latin typeface="+mj-lt"/>
            </a:endParaRPr>
          </a:p>
        </p:txBody>
      </p:sp>
    </p:spTree>
    <p:extLst>
      <p:ext uri="{BB962C8B-B14F-4D97-AF65-F5344CB8AC3E}">
        <p14:creationId xmlns:p14="http://schemas.microsoft.com/office/powerpoint/2010/main" val="41205521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Next Steps">
    <p:spTree>
      <p:nvGrpSpPr>
        <p:cNvPr id="1" name=""/>
        <p:cNvGrpSpPr/>
        <p:nvPr/>
      </p:nvGrpSpPr>
      <p:grpSpPr>
        <a:xfrm>
          <a:off x="0" y="0"/>
          <a:ext cx="0" cy="0"/>
          <a:chOff x="0" y="0"/>
          <a:chExt cx="0" cy="0"/>
        </a:xfrm>
      </p:grpSpPr>
      <p:pic>
        <p:nvPicPr>
          <p:cNvPr id="11" name="Grafik 10" descr="Ein Bild, das Ball, sitzend, Raum enthält.&#10;&#10;Automatisch generierte Beschreibung">
            <a:extLst>
              <a:ext uri="{FF2B5EF4-FFF2-40B4-BE49-F238E27FC236}">
                <a16:creationId xmlns:a16="http://schemas.microsoft.com/office/drawing/2014/main" id="{78D68FCE-9D9E-CF45-8946-490C51A2EB7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952" y="195115"/>
            <a:ext cx="1273636" cy="1259252"/>
          </a:xfrm>
          <a:prstGeom prst="rect">
            <a:avLst/>
          </a:prstGeom>
        </p:spPr>
      </p:pic>
      <p:pic>
        <p:nvPicPr>
          <p:cNvPr id="20" name="Grafik 19" descr="Ein Bild, das sitzend, Nacht, Draht, Licht enthält.&#10;&#10;Automatisch generierte Beschreibung">
            <a:extLst>
              <a:ext uri="{FF2B5EF4-FFF2-40B4-BE49-F238E27FC236}">
                <a16:creationId xmlns:a16="http://schemas.microsoft.com/office/drawing/2014/main" id="{4CF30487-0455-4C77-A294-3304500E5C0A}"/>
              </a:ext>
            </a:extLst>
          </p:cNvPr>
          <p:cNvPicPr>
            <a:picLocks noChangeAspect="1"/>
          </p:cNvPicPr>
          <p:nvPr userDrawn="1"/>
        </p:nvPicPr>
        <p:blipFill rotWithShape="1">
          <a:blip r:embed="rId3">
            <a:alphaModFix amt="35000"/>
            <a:extLst>
              <a:ext uri="{28A0092B-C50C-407E-A947-70E740481C1C}">
                <a14:useLocalDpi xmlns:a14="http://schemas.microsoft.com/office/drawing/2010/main" val="0"/>
              </a:ext>
            </a:extLst>
          </a:blip>
          <a:srcRect r="53531" b="1398"/>
          <a:stretch/>
        </p:blipFill>
        <p:spPr>
          <a:xfrm rot="5400000">
            <a:off x="4750880" y="-569440"/>
            <a:ext cx="2676560" cy="12178321"/>
          </a:xfrm>
          <a:prstGeom prst="rect">
            <a:avLst/>
          </a:prstGeom>
          <a:ln>
            <a:noFill/>
          </a:ln>
        </p:spPr>
      </p:pic>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lvl="0">
              <a:defRPr/>
            </a:pPr>
            <a:r>
              <a:rPr lang="en-US" sz="1200" b="0" dirty="0">
                <a:latin typeface="+mj-lt"/>
                <a:cs typeface="Times New Roman" panose="02020603050405020304" pitchFamily="18" charset="0"/>
              </a:rPr>
              <a:t>You need more space? Just copy the slide you need and paste it here.</a:t>
            </a:r>
            <a:endParaRPr lang="de-DE" sz="1600" b="1" dirty="0">
              <a:latin typeface="+mj-lt"/>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98830"/>
            <a:ext cx="10480734" cy="4052308"/>
          </a:xfrm>
        </p:spPr>
        <p:txBody>
          <a:bodyPr>
            <a:noAutofit/>
          </a:bodyPr>
          <a:lstStyle>
            <a:lvl1pPr marL="0" indent="0">
              <a:buNone/>
              <a:defRPr sz="1600">
                <a:latin typeface="+mj-lt"/>
              </a:defRPr>
            </a:lvl1pPr>
          </a:lstStyle>
          <a:p>
            <a:pPr lvl="0"/>
            <a:endParaRPr lang="de-DE"/>
          </a:p>
        </p:txBody>
      </p:sp>
      <p:sp>
        <p:nvSpPr>
          <p:cNvPr id="14" name="Textfeld 13">
            <a:extLst>
              <a:ext uri="{FF2B5EF4-FFF2-40B4-BE49-F238E27FC236}">
                <a16:creationId xmlns:a16="http://schemas.microsoft.com/office/drawing/2014/main" id="{0A490D77-2950-4532-A0B0-5CCF2C8A4596}"/>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a:ln>
                  <a:noFill/>
                </a:ln>
                <a:solidFill>
                  <a:prstClr val="black"/>
                </a:solidFill>
                <a:effectLst/>
                <a:uLnTx/>
                <a:uFillTx/>
                <a:latin typeface="+mj-lt"/>
                <a:ea typeface="+mn-ea"/>
                <a:cs typeface="+mn-cs"/>
              </a:rPr>
              <a:t>YOUR APPROACH - </a:t>
            </a:r>
            <a:r>
              <a:rPr kumimoji="0" lang="de-DE" sz="2000" b="0" i="0" u="none" strike="noStrike" kern="1200" cap="none" spc="300" normalizeH="0" baseline="0" noProof="0" dirty="0">
                <a:ln>
                  <a:noFill/>
                </a:ln>
                <a:solidFill>
                  <a:prstClr val="black"/>
                </a:solidFill>
                <a:effectLst/>
                <a:uLnTx/>
                <a:uFillTx/>
                <a:latin typeface="+mj-lt"/>
                <a:ea typeface="+mn-ea"/>
                <a:cs typeface="+mn-cs"/>
              </a:rPr>
              <a:t>SUPPORT</a:t>
            </a:r>
          </a:p>
        </p:txBody>
      </p:sp>
      <p:sp>
        <p:nvSpPr>
          <p:cNvPr id="16" name="Textfeld 15">
            <a:extLst>
              <a:ext uri="{FF2B5EF4-FFF2-40B4-BE49-F238E27FC236}">
                <a16:creationId xmlns:a16="http://schemas.microsoft.com/office/drawing/2014/main" id="{5B8D948F-CE09-45B0-AE88-D143A3C351A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prstClr val="black"/>
                </a:solidFill>
                <a:effectLst/>
                <a:uLnTx/>
                <a:uFillTx/>
                <a:latin typeface="+mj-lt"/>
                <a:ea typeface="+mn-ea"/>
                <a:cs typeface="+mn-cs"/>
              </a:rPr>
              <a:t>#SUBMISSION TEMPLATE</a:t>
            </a:r>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584775"/>
          </a:xfrm>
          <a:prstGeom prst="rect">
            <a:avLst/>
          </a:prstGeom>
        </p:spPr>
        <p:txBody>
          <a:bodyPr wrap="square">
            <a:spAutoFit/>
          </a:bodyPr>
          <a:lstStyle/>
          <a:p>
            <a:pPr lvl="0">
              <a:defRPr/>
            </a:pPr>
            <a:r>
              <a:rPr lang="en-US" sz="1600" b="1" dirty="0">
                <a:latin typeface="+mj-lt"/>
                <a:cs typeface="Times New Roman" panose="02020603050405020304" pitchFamily="18" charset="0"/>
              </a:rPr>
              <a:t>What are the next development steps of your solution? What support do you wish for during the development phase from the use case sponsor or the Lufthansa coaches or which contents would help you further? </a:t>
            </a:r>
            <a:endParaRPr lang="de-DE" sz="1600" b="1" dirty="0">
              <a:latin typeface="+mj-lt"/>
            </a:endParaRPr>
          </a:p>
        </p:txBody>
      </p:sp>
    </p:spTree>
    <p:extLst>
      <p:ext uri="{BB962C8B-B14F-4D97-AF65-F5344CB8AC3E}">
        <p14:creationId xmlns:p14="http://schemas.microsoft.com/office/powerpoint/2010/main" val="4421928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allenge Information">
    <p:spTree>
      <p:nvGrpSpPr>
        <p:cNvPr id="1" name=""/>
        <p:cNvGrpSpPr/>
        <p:nvPr/>
      </p:nvGrpSpPr>
      <p:grpSpPr>
        <a:xfrm>
          <a:off x="0" y="0"/>
          <a:ext cx="0" cy="0"/>
          <a:chOff x="0" y="0"/>
          <a:chExt cx="0" cy="0"/>
        </a:xfrm>
      </p:grpSpPr>
      <p:pic>
        <p:nvPicPr>
          <p:cNvPr id="10" name="Grafik 9" descr="Ein Bild, das Ball, sitzend, Raum enthält.&#10;&#10;Automatisch generierte Beschreibung">
            <a:extLst>
              <a:ext uri="{FF2B5EF4-FFF2-40B4-BE49-F238E27FC236}">
                <a16:creationId xmlns:a16="http://schemas.microsoft.com/office/drawing/2014/main" id="{6AB3BE95-46D8-484B-828E-D82AFE2B0D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952" y="195115"/>
            <a:ext cx="1273636" cy="1259252"/>
          </a:xfrm>
          <a:prstGeom prst="rect">
            <a:avLst/>
          </a:prstGeom>
        </p:spPr>
      </p:pic>
      <p:sp>
        <p:nvSpPr>
          <p:cNvPr id="16" name="AutoShape 2">
            <a:extLst>
              <a:ext uri="{FF2B5EF4-FFF2-40B4-BE49-F238E27FC236}">
                <a16:creationId xmlns:a16="http://schemas.microsoft.com/office/drawing/2014/main" id="{9F46C327-062E-4D09-89EF-932A0A52B6CF}"/>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7" name="AutoShape 4">
            <a:extLst>
              <a:ext uri="{FF2B5EF4-FFF2-40B4-BE49-F238E27FC236}">
                <a16:creationId xmlns:a16="http://schemas.microsoft.com/office/drawing/2014/main" id="{8F255C35-AE39-4D85-A650-26D493E08C91}"/>
              </a:ext>
            </a:extLst>
          </p:cNvPr>
          <p:cNvSpPr>
            <a:spLocks noChangeAspect="1" noChangeArrowheads="1"/>
          </p:cNvSpPr>
          <p:nvPr userDrawn="1"/>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7" name="Textfeld 6">
            <a:extLst>
              <a:ext uri="{FF2B5EF4-FFF2-40B4-BE49-F238E27FC236}">
                <a16:creationId xmlns:a16="http://schemas.microsoft.com/office/drawing/2014/main" id="{50516A09-B0D5-446F-8DEB-078CFE98604A}"/>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prstClr val="black"/>
                </a:solidFill>
                <a:effectLst/>
                <a:uLnTx/>
                <a:uFillTx/>
                <a:latin typeface="Calibri" panose="020F0502020204030204"/>
                <a:ea typeface="+mn-ea"/>
                <a:cs typeface="+mn-cs"/>
              </a:rPr>
              <a:t>GENERAL INFORMATION</a:t>
            </a:r>
          </a:p>
        </p:txBody>
      </p:sp>
      <p:sp>
        <p:nvSpPr>
          <p:cNvPr id="8" name="Textfeld 7">
            <a:extLst>
              <a:ext uri="{FF2B5EF4-FFF2-40B4-BE49-F238E27FC236}">
                <a16:creationId xmlns:a16="http://schemas.microsoft.com/office/drawing/2014/main" id="{1944FAA1-0A31-4F41-B83D-90F4E6E2B7B4}"/>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prstClr val="black"/>
                </a:solidFill>
                <a:effectLst/>
                <a:uLnTx/>
                <a:uFillTx/>
                <a:latin typeface="Calibri" panose="020F0502020204030204"/>
                <a:ea typeface="+mn-ea"/>
                <a:cs typeface="+mn-cs"/>
              </a:rPr>
              <a:t>#SUBMISSION TEMPLATE</a:t>
            </a:r>
          </a:p>
        </p:txBody>
      </p:sp>
      <p:sp>
        <p:nvSpPr>
          <p:cNvPr id="2" name="Rechteck 1">
            <a:extLst>
              <a:ext uri="{FF2B5EF4-FFF2-40B4-BE49-F238E27FC236}">
                <a16:creationId xmlns:a16="http://schemas.microsoft.com/office/drawing/2014/main" id="{D92B8D51-1BBB-4055-BF58-D6F6CBF2681E}"/>
              </a:ext>
            </a:extLst>
          </p:cNvPr>
          <p:cNvSpPr/>
          <p:nvPr userDrawn="1"/>
        </p:nvSpPr>
        <p:spPr>
          <a:xfrm>
            <a:off x="800253" y="1648699"/>
            <a:ext cx="10286693" cy="4185761"/>
          </a:xfrm>
          <a:prstGeom prst="rect">
            <a:avLst/>
          </a:prstGeom>
        </p:spPr>
        <p:txBody>
          <a:bodyPr wrap="square" anchor="t">
            <a:spAutoFit/>
          </a:bodyPr>
          <a:lstStyle/>
          <a:p>
            <a:pPr algn="just">
              <a:defRPr/>
            </a:pPr>
            <a:r>
              <a:rPr lang="en-US" sz="1400" dirty="0">
                <a:latin typeface="Apercu Pro" panose="020B0503050601040103" pitchFamily="34" charset="0"/>
              </a:rPr>
              <a:t>Dear </a:t>
            </a:r>
            <a:r>
              <a:rPr lang="en-US" sz="1400" dirty="0" err="1">
                <a:latin typeface="Apercu Pro" panose="020B0503050601040103" pitchFamily="34" charset="0"/>
              </a:rPr>
              <a:t>participants:Inside</a:t>
            </a:r>
            <a:r>
              <a:rPr lang="en-US" sz="1400" dirty="0">
                <a:latin typeface="Apercu Pro" panose="020B0503050601040103" pitchFamily="34" charset="0"/>
              </a:rPr>
              <a:t>,</a:t>
            </a:r>
          </a:p>
          <a:p>
            <a:pPr algn="just">
              <a:defRPr/>
            </a:pPr>
            <a:endParaRPr lang="en-US" sz="1400" dirty="0">
              <a:latin typeface="Apercu Pro" panose="020B0503050601040103" pitchFamily="34" charset="0"/>
            </a:endParaRPr>
          </a:p>
          <a:p>
            <a:pPr algn="just">
              <a:defRPr/>
            </a:pPr>
            <a:r>
              <a:rPr lang="en-US" sz="1400" dirty="0">
                <a:latin typeface="Apercu Pro" panose="020B0503050601040103" pitchFamily="34" charset="0"/>
              </a:rPr>
              <a:t>This document should help you to develop and structure your approaches for the GERMANY 4.0 Challenge. </a:t>
            </a:r>
          </a:p>
          <a:p>
            <a:pPr algn="just">
              <a:defRPr/>
            </a:pPr>
            <a:endParaRPr lang="en-US" sz="1400" dirty="0">
              <a:latin typeface="Apercu Pro" panose="020B0503050601040103" pitchFamily="34" charset="0"/>
            </a:endParaRPr>
          </a:p>
          <a:p>
            <a:pPr algn="just">
              <a:defRPr/>
            </a:pPr>
            <a:r>
              <a:rPr lang="en-US" sz="1400" b="1" dirty="0">
                <a:latin typeface="Apercu Pro" panose="020B0503050601040103" pitchFamily="34" charset="0"/>
              </a:rPr>
              <a:t>Please note:</a:t>
            </a:r>
          </a:p>
          <a:p>
            <a:pPr algn="just">
              <a:defRPr/>
            </a:pPr>
            <a:r>
              <a:rPr lang="en-US" sz="1400" dirty="0">
                <a:solidFill>
                  <a:srgbClr val="FF0000"/>
                </a:solidFill>
                <a:latin typeface="Apercu Pro" panose="020B0503050601040103" pitchFamily="34" charset="0"/>
              </a:rPr>
              <a:t>Deadline for submission is January 25, 2021 at 23:59:59. </a:t>
            </a:r>
          </a:p>
          <a:p>
            <a:pPr algn="just">
              <a:defRPr/>
            </a:pPr>
            <a:r>
              <a:rPr lang="en-US" sz="1400" dirty="0">
                <a:latin typeface="Apercu Pro" panose="020B0503050601040103" pitchFamily="34" charset="0"/>
              </a:rPr>
              <a:t>Please submit the complete submission template via the ekipa platform by this deadline. </a:t>
            </a:r>
          </a:p>
          <a:p>
            <a:pPr algn="just">
              <a:defRPr/>
            </a:pPr>
            <a:endParaRPr lang="en-US" sz="1400" dirty="0">
              <a:latin typeface="Apercu Pro" panose="020B0503050601040103" pitchFamily="34" charset="0"/>
            </a:endParaRPr>
          </a:p>
          <a:p>
            <a:pPr algn="just">
              <a:defRPr/>
            </a:pPr>
            <a:r>
              <a:rPr lang="en-US" sz="1400" dirty="0">
                <a:latin typeface="Apercu Pro" panose="020B0503050601040103" pitchFamily="34" charset="0"/>
              </a:rPr>
              <a:t>If you have any questions regarding participation or submission, feel free to contact us at any time:</a:t>
            </a:r>
          </a:p>
          <a:p>
            <a:pPr algn="just">
              <a:defRPr/>
            </a:pPr>
            <a:endParaRPr lang="en-US" sz="1400" dirty="0">
              <a:latin typeface="Apercu Pro" panose="020B0503050601040103" pitchFamily="34" charset="0"/>
            </a:endParaRPr>
          </a:p>
          <a:p>
            <a:pPr algn="just">
              <a:defRPr/>
            </a:pPr>
            <a:r>
              <a:rPr lang="en-US" sz="1400" dirty="0">
                <a:latin typeface="Apercu Pro" panose="020B0503050601040103" pitchFamily="34" charset="0"/>
                <a:hlinkClick r:id="rId3"/>
              </a:rPr>
              <a:t>hello@ekipa.de</a:t>
            </a:r>
            <a:endParaRPr lang="en-US" sz="1400" dirty="0">
              <a:latin typeface="Apercu Pro" panose="020B0503050601040103" pitchFamily="34" charset="0"/>
            </a:endParaRPr>
          </a:p>
          <a:p>
            <a:pPr algn="just">
              <a:defRPr/>
            </a:pPr>
            <a:r>
              <a:rPr lang="en-US" sz="1400" dirty="0">
                <a:latin typeface="Apercu Pro" panose="020B0503050601040103" pitchFamily="34" charset="0"/>
              </a:rPr>
              <a:t>Subject: GERMANY 4.0</a:t>
            </a:r>
          </a:p>
          <a:p>
            <a:pPr algn="just">
              <a:defRPr/>
            </a:pPr>
            <a:endParaRPr lang="en-US" sz="1400" dirty="0">
              <a:latin typeface="Apercu Pro" panose="020B0503050601040103" pitchFamily="34" charset="0"/>
            </a:endParaRPr>
          </a:p>
          <a:p>
            <a:pPr algn="just">
              <a:defRPr/>
            </a:pPr>
            <a:r>
              <a:rPr lang="en-US" sz="1400" dirty="0">
                <a:latin typeface="Apercu Pro" panose="020B0503050601040103" pitchFamily="34" charset="0"/>
              </a:rPr>
              <a:t>The submission template should give you a better overview and make your approach easier to understand.</a:t>
            </a:r>
          </a:p>
          <a:p>
            <a:pPr algn="just">
              <a:defRPr/>
            </a:pPr>
            <a:r>
              <a:rPr lang="en-US" sz="1400" dirty="0">
                <a:latin typeface="Apercu Pro" panose="020B0503050601040103" pitchFamily="34" charset="0"/>
              </a:rPr>
              <a:t>So please keep in mind that all content should ideally be supplemented or represented with graphics or other visual elements.</a:t>
            </a:r>
          </a:p>
          <a:p>
            <a:pPr algn="just">
              <a:defRPr/>
            </a:pPr>
            <a:endParaRPr lang="en-US" sz="1400" dirty="0">
              <a:latin typeface="Apercu Pro" panose="020B0503050601040103" pitchFamily="34" charset="0"/>
            </a:endParaRPr>
          </a:p>
          <a:p>
            <a:pPr algn="just">
              <a:defRPr/>
            </a:pPr>
            <a:r>
              <a:rPr lang="en-US" sz="1400" dirty="0">
                <a:latin typeface="Apercu Pro" panose="020B0503050601040103" pitchFamily="34" charset="0"/>
              </a:rPr>
              <a:t>If you need more space when answering a question, simply copy the slide provided for this purpose (next slide) and paste it again. If the text fields hinder you in the graphic display, please use the next slide but one.</a:t>
            </a:r>
          </a:p>
        </p:txBody>
      </p:sp>
    </p:spTree>
    <p:extLst>
      <p:ext uri="{BB962C8B-B14F-4D97-AF65-F5344CB8AC3E}">
        <p14:creationId xmlns:p14="http://schemas.microsoft.com/office/powerpoint/2010/main" val="40302713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latzhalter_text">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1454366"/>
            <a:ext cx="10480734" cy="4696771"/>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10" name="Textplatzhalter 46">
            <a:extLst>
              <a:ext uri="{FF2B5EF4-FFF2-40B4-BE49-F238E27FC236}">
                <a16:creationId xmlns:a16="http://schemas.microsoft.com/office/drawing/2014/main" id="{90EBAD93-E633-40B7-8565-088C474E440A}"/>
              </a:ext>
            </a:extLst>
          </p:cNvPr>
          <p:cNvSpPr>
            <a:spLocks noGrp="1"/>
          </p:cNvSpPr>
          <p:nvPr>
            <p:ph type="body" sz="quarter" idx="12"/>
          </p:nvPr>
        </p:nvSpPr>
        <p:spPr>
          <a:xfrm>
            <a:off x="908626" y="1454367"/>
            <a:ext cx="10480734" cy="4696770"/>
          </a:xfrm>
        </p:spPr>
        <p:txBody>
          <a:bodyPr>
            <a:noAutofit/>
          </a:bodyPr>
          <a:lstStyle>
            <a:lvl1pPr marL="0" indent="0">
              <a:buNone/>
              <a:defRPr sz="1600">
                <a:latin typeface="+mj-lt"/>
              </a:defRPr>
            </a:lvl1pPr>
          </a:lstStyle>
          <a:p>
            <a:pPr lvl="0"/>
            <a:endParaRPr lang="de-DE" dirty="0"/>
          </a:p>
        </p:txBody>
      </p:sp>
      <p:sp>
        <p:nvSpPr>
          <p:cNvPr id="2" name="Rechteck 1">
            <a:extLst>
              <a:ext uri="{FF2B5EF4-FFF2-40B4-BE49-F238E27FC236}">
                <a16:creationId xmlns:a16="http://schemas.microsoft.com/office/drawing/2014/main" id="{240D1972-0245-4873-9CF0-0B70E91EDE38}"/>
              </a:ext>
            </a:extLst>
          </p:cNvPr>
          <p:cNvSpPr/>
          <p:nvPr userDrawn="1"/>
        </p:nvSpPr>
        <p:spPr>
          <a:xfrm>
            <a:off x="797560" y="6151138"/>
            <a:ext cx="7767320" cy="276999"/>
          </a:xfrm>
          <a:prstGeom prst="rect">
            <a:avLst/>
          </a:prstGeom>
        </p:spPr>
        <p:txBody>
          <a:bodyPr wrap="square">
            <a:spAutoFit/>
          </a:bodyPr>
          <a:lstStyle/>
          <a:p>
            <a:pPr lvl="0">
              <a:defRPr/>
            </a:pPr>
            <a:r>
              <a:rPr lang="en-US" sz="1200" b="0" dirty="0">
                <a:latin typeface="+mj-lt"/>
                <a:cs typeface="Times New Roman" panose="02020603050405020304" pitchFamily="18" charset="0"/>
              </a:rPr>
              <a:t>You need more space? Copy &amp; Paste this slide to continue writing! </a:t>
            </a:r>
            <a:endParaRPr lang="de-DE" sz="1600" b="1" dirty="0">
              <a:latin typeface="+mj-lt"/>
            </a:endParaRPr>
          </a:p>
        </p:txBody>
      </p:sp>
      <p:pic>
        <p:nvPicPr>
          <p:cNvPr id="3" name="Grafik 2" descr="Ein Bild, das Ball, sitzend, Raum enthält.&#10;&#10;Automatisch generierte Beschreibung">
            <a:extLst>
              <a:ext uri="{FF2B5EF4-FFF2-40B4-BE49-F238E27FC236}">
                <a16:creationId xmlns:a16="http://schemas.microsoft.com/office/drawing/2014/main" id="{1076413D-F8BF-4D2D-ACAC-A2ECCFC1326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952" y="195115"/>
            <a:ext cx="1273636" cy="1259252"/>
          </a:xfrm>
          <a:prstGeom prst="rect">
            <a:avLst/>
          </a:prstGeom>
        </p:spPr>
      </p:pic>
    </p:spTree>
    <p:extLst>
      <p:ext uri="{BB962C8B-B14F-4D97-AF65-F5344CB8AC3E}">
        <p14:creationId xmlns:p14="http://schemas.microsoft.com/office/powerpoint/2010/main" val="3285639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latzhalter">
    <p:spTree>
      <p:nvGrpSpPr>
        <p:cNvPr id="1" name=""/>
        <p:cNvGrpSpPr/>
        <p:nvPr/>
      </p:nvGrpSpPr>
      <p:grpSpPr>
        <a:xfrm>
          <a:off x="0" y="0"/>
          <a:ext cx="0" cy="0"/>
          <a:chOff x="0" y="0"/>
          <a:chExt cx="0" cy="0"/>
        </a:xfrm>
      </p:grpSpPr>
      <p:pic>
        <p:nvPicPr>
          <p:cNvPr id="16" name="Grafik 15" descr="Ein Bild, das Ball, sitzend, Raum enthält.&#10;&#10;Automatisch generierte Beschreibung">
            <a:extLst>
              <a:ext uri="{FF2B5EF4-FFF2-40B4-BE49-F238E27FC236}">
                <a16:creationId xmlns:a16="http://schemas.microsoft.com/office/drawing/2014/main" id="{2EB3CAE2-64E0-6C42-9A3D-0E474C244D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952" y="195115"/>
            <a:ext cx="1273636" cy="1259252"/>
          </a:xfrm>
          <a:prstGeom prst="rect">
            <a:avLst/>
          </a:prstGeom>
        </p:spPr>
      </p:pic>
    </p:spTree>
    <p:extLst>
      <p:ext uri="{BB962C8B-B14F-4D97-AF65-F5344CB8AC3E}">
        <p14:creationId xmlns:p14="http://schemas.microsoft.com/office/powerpoint/2010/main" val="350738468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 Cover Personal Information">
    <p:spTree>
      <p:nvGrpSpPr>
        <p:cNvPr id="1" name=""/>
        <p:cNvGrpSpPr/>
        <p:nvPr/>
      </p:nvGrpSpPr>
      <p:grpSpPr>
        <a:xfrm>
          <a:off x="0" y="0"/>
          <a:ext cx="0" cy="0"/>
          <a:chOff x="0" y="0"/>
          <a:chExt cx="0" cy="0"/>
        </a:xfrm>
      </p:grpSpPr>
      <p:pic>
        <p:nvPicPr>
          <p:cNvPr id="9" name="Grafik 8" descr="Ein Bild, das Ball, sitzend, Raum enthält.&#10;&#10;Automatisch generierte Beschreibung">
            <a:extLst>
              <a:ext uri="{FF2B5EF4-FFF2-40B4-BE49-F238E27FC236}">
                <a16:creationId xmlns:a16="http://schemas.microsoft.com/office/drawing/2014/main" id="{8C961B7B-A12B-E248-88CA-B0BB80E312E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459" y="780364"/>
            <a:ext cx="5049499" cy="4992472"/>
          </a:xfrm>
          <a:prstGeom prst="rect">
            <a:avLst/>
          </a:prstGeom>
        </p:spPr>
      </p:pic>
      <p:sp>
        <p:nvSpPr>
          <p:cNvPr id="4" name="AutoShape 4">
            <a:extLst>
              <a:ext uri="{FF2B5EF4-FFF2-40B4-BE49-F238E27FC236}">
                <a16:creationId xmlns:a16="http://schemas.microsoft.com/office/drawing/2014/main" id="{F87E69AD-A721-4F0D-9685-177E4DD61A2D}"/>
              </a:ext>
            </a:extLst>
          </p:cNvPr>
          <p:cNvSpPr>
            <a:spLocks noChangeAspect="1" noChangeArrowheads="1"/>
          </p:cNvSpPr>
          <p:nvPr userDrawn="1"/>
        </p:nvSpPr>
        <p:spPr bwMode="auto">
          <a:xfrm>
            <a:off x="4913454" y="3392347"/>
            <a:ext cx="297400" cy="297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AutoShape 6">
            <a:extLst>
              <a:ext uri="{FF2B5EF4-FFF2-40B4-BE49-F238E27FC236}">
                <a16:creationId xmlns:a16="http://schemas.microsoft.com/office/drawing/2014/main" id="{B5207D00-6B4A-4560-8EE2-5EC3FDBBEC47}"/>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Textfeld 13">
            <a:extLst>
              <a:ext uri="{FF2B5EF4-FFF2-40B4-BE49-F238E27FC236}">
                <a16:creationId xmlns:a16="http://schemas.microsoft.com/office/drawing/2014/main" id="{3A0E83CA-5246-4653-8936-8B4111A3563F}"/>
              </a:ext>
            </a:extLst>
          </p:cNvPr>
          <p:cNvSpPr txBox="1"/>
          <p:nvPr userDrawn="1"/>
        </p:nvSpPr>
        <p:spPr>
          <a:xfrm>
            <a:off x="4414982" y="2595011"/>
            <a:ext cx="6077527" cy="584775"/>
          </a:xfrm>
          <a:prstGeom prst="rect">
            <a:avLst/>
          </a:prstGeom>
          <a:noFill/>
        </p:spPr>
        <p:txBody>
          <a:bodyPr wrap="square" rtlCol="0">
            <a:spAutoFit/>
          </a:bodyPr>
          <a:lstStyle/>
          <a:p>
            <a:r>
              <a:rPr lang="de-DE" sz="3200" b="0" spc="600" dirty="0">
                <a:latin typeface="+mj-lt"/>
              </a:rPr>
              <a:t>#YOUR TEAM</a:t>
            </a:r>
            <a:endParaRPr lang="de-DE" sz="3200" b="0" spc="600" dirty="0">
              <a:effectLst/>
              <a:latin typeface="+mj-lt"/>
            </a:endParaRPr>
          </a:p>
        </p:txBody>
      </p:sp>
      <p:sp>
        <p:nvSpPr>
          <p:cNvPr id="16" name="Textfeld 15">
            <a:extLst>
              <a:ext uri="{FF2B5EF4-FFF2-40B4-BE49-F238E27FC236}">
                <a16:creationId xmlns:a16="http://schemas.microsoft.com/office/drawing/2014/main" id="{98E0487E-2B04-4409-92FD-5560BC4B74E9}"/>
              </a:ext>
            </a:extLst>
          </p:cNvPr>
          <p:cNvSpPr txBox="1"/>
          <p:nvPr userDrawn="1"/>
        </p:nvSpPr>
        <p:spPr>
          <a:xfrm>
            <a:off x="4442690" y="3150601"/>
            <a:ext cx="6077527" cy="400110"/>
          </a:xfrm>
          <a:prstGeom prst="rect">
            <a:avLst/>
          </a:prstGeom>
          <a:noFill/>
        </p:spPr>
        <p:txBody>
          <a:bodyPr wrap="square" rtlCol="0">
            <a:spAutoFit/>
          </a:bodyPr>
          <a:lstStyle/>
          <a:p>
            <a:r>
              <a:rPr lang="de-DE" sz="2000" spc="600">
                <a:latin typeface="+mj-lt"/>
              </a:rPr>
              <a:t>SUBMISSION TEMPLATE</a:t>
            </a:r>
          </a:p>
        </p:txBody>
      </p:sp>
      <p:sp>
        <p:nvSpPr>
          <p:cNvPr id="7" name="Textplatzhalter 6">
            <a:extLst>
              <a:ext uri="{FF2B5EF4-FFF2-40B4-BE49-F238E27FC236}">
                <a16:creationId xmlns:a16="http://schemas.microsoft.com/office/drawing/2014/main" id="{80A45E5B-D045-482C-BA02-8B6C73E330EB}"/>
              </a:ext>
            </a:extLst>
          </p:cNvPr>
          <p:cNvSpPr>
            <a:spLocks noGrp="1"/>
          </p:cNvSpPr>
          <p:nvPr>
            <p:ph type="body" sz="quarter" idx="10" hasCustomPrompt="1"/>
          </p:nvPr>
        </p:nvSpPr>
        <p:spPr>
          <a:xfrm>
            <a:off x="4442690" y="3765092"/>
            <a:ext cx="5136316" cy="548460"/>
          </a:xfrm>
        </p:spPr>
        <p:txBody>
          <a:bodyPr>
            <a:normAutofit/>
          </a:bodyPr>
          <a:lstStyle>
            <a:lvl1pPr marL="0" indent="0">
              <a:buNone/>
              <a:defRPr sz="2000" b="0">
                <a:latin typeface="Apercu Pro" panose="02000506040000020004" pitchFamily="50" charset="0"/>
              </a:defRPr>
            </a:lvl1pPr>
          </a:lstStyle>
          <a:p>
            <a:pPr lvl="0"/>
            <a:r>
              <a:rPr lang="de-DE" dirty="0"/>
              <a:t>Team Name</a:t>
            </a:r>
          </a:p>
        </p:txBody>
      </p:sp>
      <p:sp>
        <p:nvSpPr>
          <p:cNvPr id="10" name="Textplatzhalter 6">
            <a:extLst>
              <a:ext uri="{FF2B5EF4-FFF2-40B4-BE49-F238E27FC236}">
                <a16:creationId xmlns:a16="http://schemas.microsoft.com/office/drawing/2014/main" id="{DF7B374B-37FE-4F26-8B72-CFD0A68CDBF6}"/>
              </a:ext>
            </a:extLst>
          </p:cNvPr>
          <p:cNvSpPr>
            <a:spLocks noGrp="1"/>
          </p:cNvSpPr>
          <p:nvPr>
            <p:ph type="body" sz="quarter" idx="11" hasCustomPrompt="1"/>
          </p:nvPr>
        </p:nvSpPr>
        <p:spPr>
          <a:xfrm>
            <a:off x="4442690" y="4570633"/>
            <a:ext cx="5136316" cy="548460"/>
          </a:xfrm>
        </p:spPr>
        <p:txBody>
          <a:bodyPr>
            <a:normAutofit/>
          </a:bodyPr>
          <a:lstStyle>
            <a:lvl1pPr marL="0" indent="0">
              <a:buNone/>
              <a:defRPr sz="2000" b="0">
                <a:latin typeface="Apercu Pro" panose="02000506040000020004" pitchFamily="50" charset="0"/>
              </a:defRPr>
            </a:lvl1pPr>
          </a:lstStyle>
          <a:p>
            <a:pPr lvl="0"/>
            <a:r>
              <a:rPr lang="de-DE" dirty="0"/>
              <a:t>Title </a:t>
            </a:r>
            <a:r>
              <a:rPr lang="de-DE" dirty="0" err="1"/>
              <a:t>of</a:t>
            </a:r>
            <a:r>
              <a:rPr lang="de-DE" dirty="0"/>
              <a:t> </a:t>
            </a:r>
            <a:r>
              <a:rPr lang="de-DE" dirty="0" err="1"/>
              <a:t>the</a:t>
            </a:r>
            <a:r>
              <a:rPr lang="de-DE" dirty="0"/>
              <a:t> Submission</a:t>
            </a:r>
          </a:p>
        </p:txBody>
      </p:sp>
    </p:spTree>
    <p:extLst>
      <p:ext uri="{BB962C8B-B14F-4D97-AF65-F5344CB8AC3E}">
        <p14:creationId xmlns:p14="http://schemas.microsoft.com/office/powerpoint/2010/main" val="2153005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 Personal Data I">
    <p:spTree>
      <p:nvGrpSpPr>
        <p:cNvPr id="1" name=""/>
        <p:cNvGrpSpPr/>
        <p:nvPr/>
      </p:nvGrpSpPr>
      <p:grpSpPr>
        <a:xfrm>
          <a:off x="0" y="0"/>
          <a:ext cx="0" cy="0"/>
          <a:chOff x="0" y="0"/>
          <a:chExt cx="0" cy="0"/>
        </a:xfrm>
      </p:grpSpPr>
      <p:pic>
        <p:nvPicPr>
          <p:cNvPr id="39" name="Grafik 38" descr="Ein Bild, das Ball, sitzend, Raum enthält.&#10;&#10;Automatisch generierte Beschreibung">
            <a:extLst>
              <a:ext uri="{FF2B5EF4-FFF2-40B4-BE49-F238E27FC236}">
                <a16:creationId xmlns:a16="http://schemas.microsoft.com/office/drawing/2014/main" id="{53443C99-E626-8743-8EF6-D88BE8B3317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952" y="195115"/>
            <a:ext cx="1273636" cy="1259252"/>
          </a:xfrm>
          <a:prstGeom prst="rect">
            <a:avLst/>
          </a:prstGeom>
        </p:spPr>
      </p:pic>
      <p:pic>
        <p:nvPicPr>
          <p:cNvPr id="32" name="Grafik 31" descr="Ein Bild, das sitzend, Nacht, Draht, Licht enthält.&#10;&#10;Automatisch generierte Beschreibung">
            <a:extLst>
              <a:ext uri="{FF2B5EF4-FFF2-40B4-BE49-F238E27FC236}">
                <a16:creationId xmlns:a16="http://schemas.microsoft.com/office/drawing/2014/main" id="{72C9C81D-AF76-4673-92EC-C9EEF8F319C6}"/>
              </a:ext>
            </a:extLst>
          </p:cNvPr>
          <p:cNvPicPr>
            <a:picLocks noChangeAspect="1"/>
          </p:cNvPicPr>
          <p:nvPr userDrawn="1"/>
        </p:nvPicPr>
        <p:blipFill rotWithShape="1">
          <a:blip r:embed="rId3">
            <a:alphaModFix amt="35000"/>
            <a:extLst>
              <a:ext uri="{28A0092B-C50C-407E-A947-70E740481C1C}">
                <a14:useLocalDpi xmlns:a14="http://schemas.microsoft.com/office/drawing/2010/main" val="0"/>
              </a:ext>
            </a:extLst>
          </a:blip>
          <a:srcRect r="40468" b="1398"/>
          <a:stretch/>
        </p:blipFill>
        <p:spPr>
          <a:xfrm rot="5400000">
            <a:off x="4374660" y="-802818"/>
            <a:ext cx="3429001" cy="12178321"/>
          </a:xfrm>
          <a:prstGeom prst="rect">
            <a:avLst/>
          </a:prstGeom>
          <a:ln>
            <a:noFill/>
          </a:ln>
        </p:spPr>
      </p:pic>
      <p:sp>
        <p:nvSpPr>
          <p:cNvPr id="11" name="Rechteck 10">
            <a:extLst>
              <a:ext uri="{FF2B5EF4-FFF2-40B4-BE49-F238E27FC236}">
                <a16:creationId xmlns:a16="http://schemas.microsoft.com/office/drawing/2014/main" id="{FBF684F9-6DC7-4FA1-94BA-368D42D06721}"/>
              </a:ext>
            </a:extLst>
          </p:cNvPr>
          <p:cNvSpPr/>
          <p:nvPr userDrawn="1"/>
        </p:nvSpPr>
        <p:spPr>
          <a:xfrm>
            <a:off x="980440" y="1778864"/>
            <a:ext cx="7141212" cy="338554"/>
          </a:xfrm>
          <a:prstGeom prst="rect">
            <a:avLst/>
          </a:prstGeom>
        </p:spPr>
        <p:txBody>
          <a:bodyPr wrap="square">
            <a:spAutoFit/>
          </a:bodyPr>
          <a:lstStyle/>
          <a:p>
            <a:pPr lvl="0">
              <a:defRPr/>
            </a:pPr>
            <a:r>
              <a:rPr lang="de-DE" sz="1600" b="1" dirty="0">
                <a:latin typeface="+mj-lt"/>
                <a:cs typeface="Times New Roman" panose="02020603050405020304" pitchFamily="18" charset="0"/>
              </a:rPr>
              <a:t>Teamname:</a:t>
            </a:r>
            <a:endParaRPr lang="de-DE" sz="1600" b="1" dirty="0">
              <a:latin typeface="+mj-lt"/>
            </a:endParaRPr>
          </a:p>
        </p:txBody>
      </p:sp>
      <p:sp>
        <p:nvSpPr>
          <p:cNvPr id="12" name="Rechteck: abgerundete Ecken 11">
            <a:extLst>
              <a:ext uri="{FF2B5EF4-FFF2-40B4-BE49-F238E27FC236}">
                <a16:creationId xmlns:a16="http://schemas.microsoft.com/office/drawing/2014/main" id="{DAC92EB3-1747-4EA2-AADC-DC52B6924385}"/>
              </a:ext>
            </a:extLst>
          </p:cNvPr>
          <p:cNvSpPr/>
          <p:nvPr userDrawn="1"/>
        </p:nvSpPr>
        <p:spPr>
          <a:xfrm>
            <a:off x="2556719" y="1778864"/>
            <a:ext cx="8186211"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13" name="Rechteck 12">
            <a:extLst>
              <a:ext uri="{FF2B5EF4-FFF2-40B4-BE49-F238E27FC236}">
                <a16:creationId xmlns:a16="http://schemas.microsoft.com/office/drawing/2014/main" id="{54C1767C-C363-4947-87A5-75902F1A3063}"/>
              </a:ext>
            </a:extLst>
          </p:cNvPr>
          <p:cNvSpPr/>
          <p:nvPr userDrawn="1"/>
        </p:nvSpPr>
        <p:spPr>
          <a:xfrm>
            <a:off x="1314100" y="3060851"/>
            <a:ext cx="7141212" cy="338554"/>
          </a:xfrm>
          <a:prstGeom prst="rect">
            <a:avLst/>
          </a:prstGeom>
        </p:spPr>
        <p:txBody>
          <a:bodyPr wrap="square">
            <a:spAutoFit/>
          </a:bodyPr>
          <a:lstStyle/>
          <a:p>
            <a:pPr lvl="0">
              <a:defRPr/>
            </a:pPr>
            <a:r>
              <a:rPr lang="de-DE" sz="1600" b="1">
                <a:latin typeface="+mj-lt"/>
                <a:cs typeface="Times New Roman" panose="02020603050405020304" pitchFamily="18" charset="0"/>
              </a:rPr>
              <a:t>E-Mail:</a:t>
            </a:r>
            <a:endParaRPr lang="de-DE" sz="1600" b="1">
              <a:latin typeface="+mj-lt"/>
            </a:endParaRPr>
          </a:p>
        </p:txBody>
      </p:sp>
      <p:sp>
        <p:nvSpPr>
          <p:cNvPr id="14" name="Rechteck: abgerundete Ecken 13">
            <a:extLst>
              <a:ext uri="{FF2B5EF4-FFF2-40B4-BE49-F238E27FC236}">
                <a16:creationId xmlns:a16="http://schemas.microsoft.com/office/drawing/2014/main" id="{5B73592A-DAFF-4691-A506-046BF0EB1C05}"/>
              </a:ext>
            </a:extLst>
          </p:cNvPr>
          <p:cNvSpPr/>
          <p:nvPr userDrawn="1"/>
        </p:nvSpPr>
        <p:spPr>
          <a:xfrm>
            <a:off x="1416627" y="3398059"/>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15" name="Rechteck: abgerundete Ecken 14">
            <a:extLst>
              <a:ext uri="{FF2B5EF4-FFF2-40B4-BE49-F238E27FC236}">
                <a16:creationId xmlns:a16="http://schemas.microsoft.com/office/drawing/2014/main" id="{DF494F12-6958-468F-ACCB-9EFDEF558838}"/>
              </a:ext>
            </a:extLst>
          </p:cNvPr>
          <p:cNvSpPr/>
          <p:nvPr userDrawn="1"/>
        </p:nvSpPr>
        <p:spPr>
          <a:xfrm>
            <a:off x="1416626" y="3865419"/>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16" name="Rechteck: abgerundete Ecken 15">
            <a:extLst>
              <a:ext uri="{FF2B5EF4-FFF2-40B4-BE49-F238E27FC236}">
                <a16:creationId xmlns:a16="http://schemas.microsoft.com/office/drawing/2014/main" id="{435E4A3D-EC8D-44A9-9156-5463513E1975}"/>
              </a:ext>
            </a:extLst>
          </p:cNvPr>
          <p:cNvSpPr/>
          <p:nvPr userDrawn="1"/>
        </p:nvSpPr>
        <p:spPr>
          <a:xfrm>
            <a:off x="1416626" y="4351748"/>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17" name="Rechteck: abgerundete Ecken 16">
            <a:extLst>
              <a:ext uri="{FF2B5EF4-FFF2-40B4-BE49-F238E27FC236}">
                <a16:creationId xmlns:a16="http://schemas.microsoft.com/office/drawing/2014/main" id="{8654706E-5992-4024-90EE-EE6EA99681DB}"/>
              </a:ext>
            </a:extLst>
          </p:cNvPr>
          <p:cNvSpPr/>
          <p:nvPr userDrawn="1"/>
        </p:nvSpPr>
        <p:spPr>
          <a:xfrm>
            <a:off x="1416626" y="4838077"/>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18" name="Rechteck: abgerundete Ecken 17">
            <a:extLst>
              <a:ext uri="{FF2B5EF4-FFF2-40B4-BE49-F238E27FC236}">
                <a16:creationId xmlns:a16="http://schemas.microsoft.com/office/drawing/2014/main" id="{D420D6FE-F132-4683-A7D2-0240A98AE6FB}"/>
              </a:ext>
            </a:extLst>
          </p:cNvPr>
          <p:cNvSpPr/>
          <p:nvPr userDrawn="1"/>
        </p:nvSpPr>
        <p:spPr>
          <a:xfrm>
            <a:off x="1416626" y="5297089"/>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19" name="Rechteck: abgerundete Ecken 18">
            <a:extLst>
              <a:ext uri="{FF2B5EF4-FFF2-40B4-BE49-F238E27FC236}">
                <a16:creationId xmlns:a16="http://schemas.microsoft.com/office/drawing/2014/main" id="{0E798245-6B11-4A21-961F-FC06FD039CC3}"/>
              </a:ext>
            </a:extLst>
          </p:cNvPr>
          <p:cNvSpPr/>
          <p:nvPr userDrawn="1"/>
        </p:nvSpPr>
        <p:spPr>
          <a:xfrm>
            <a:off x="1416626" y="5756101"/>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20" name="Rechteck 19">
            <a:extLst>
              <a:ext uri="{FF2B5EF4-FFF2-40B4-BE49-F238E27FC236}">
                <a16:creationId xmlns:a16="http://schemas.microsoft.com/office/drawing/2014/main" id="{D1C9BD79-F83B-4749-A11D-CBED19B16974}"/>
              </a:ext>
            </a:extLst>
          </p:cNvPr>
          <p:cNvSpPr/>
          <p:nvPr userDrawn="1"/>
        </p:nvSpPr>
        <p:spPr>
          <a:xfrm>
            <a:off x="6089160" y="3045357"/>
            <a:ext cx="7141212" cy="338554"/>
          </a:xfrm>
          <a:prstGeom prst="rect">
            <a:avLst/>
          </a:prstGeom>
        </p:spPr>
        <p:txBody>
          <a:bodyPr wrap="square">
            <a:spAutoFit/>
          </a:bodyPr>
          <a:lstStyle/>
          <a:p>
            <a:pPr lvl="0">
              <a:defRPr/>
            </a:pPr>
            <a:r>
              <a:rPr lang="de-DE" sz="1600" b="1" dirty="0">
                <a:latin typeface="+mj-lt"/>
                <a:cs typeface="Times New Roman" panose="02020603050405020304" pitchFamily="18" charset="0"/>
              </a:rPr>
              <a:t>Name &amp; </a:t>
            </a:r>
            <a:r>
              <a:rPr lang="de-DE" sz="1600" b="1" dirty="0" err="1">
                <a:latin typeface="+mj-lt"/>
                <a:cs typeface="Times New Roman" panose="02020603050405020304" pitchFamily="18" charset="0"/>
              </a:rPr>
              <a:t>Surname</a:t>
            </a:r>
            <a:endParaRPr lang="de-DE" sz="1600" b="1" dirty="0">
              <a:latin typeface="+mj-lt"/>
            </a:endParaRPr>
          </a:p>
        </p:txBody>
      </p:sp>
      <p:sp>
        <p:nvSpPr>
          <p:cNvPr id="21" name="Rechteck: abgerundete Ecken 20">
            <a:extLst>
              <a:ext uri="{FF2B5EF4-FFF2-40B4-BE49-F238E27FC236}">
                <a16:creationId xmlns:a16="http://schemas.microsoft.com/office/drawing/2014/main" id="{D774F752-86F5-45DA-95F9-20410BF78F1D}"/>
              </a:ext>
            </a:extLst>
          </p:cNvPr>
          <p:cNvSpPr/>
          <p:nvPr userDrawn="1"/>
        </p:nvSpPr>
        <p:spPr>
          <a:xfrm>
            <a:off x="6191826" y="3414757"/>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22" name="Rechteck: abgerundete Ecken 21">
            <a:extLst>
              <a:ext uri="{FF2B5EF4-FFF2-40B4-BE49-F238E27FC236}">
                <a16:creationId xmlns:a16="http://schemas.microsoft.com/office/drawing/2014/main" id="{56550E3B-CE23-47A0-A872-49F5A2E2C89D}"/>
              </a:ext>
            </a:extLst>
          </p:cNvPr>
          <p:cNvSpPr/>
          <p:nvPr userDrawn="1"/>
        </p:nvSpPr>
        <p:spPr>
          <a:xfrm>
            <a:off x="6191825" y="3882117"/>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23" name="Rechteck: abgerundete Ecken 22">
            <a:extLst>
              <a:ext uri="{FF2B5EF4-FFF2-40B4-BE49-F238E27FC236}">
                <a16:creationId xmlns:a16="http://schemas.microsoft.com/office/drawing/2014/main" id="{AF0F1CF9-ED82-49FA-BC8D-1CCDD2931BCC}"/>
              </a:ext>
            </a:extLst>
          </p:cNvPr>
          <p:cNvSpPr/>
          <p:nvPr userDrawn="1"/>
        </p:nvSpPr>
        <p:spPr>
          <a:xfrm>
            <a:off x="6191825" y="4368446"/>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24" name="Rechteck: abgerundete Ecken 23">
            <a:extLst>
              <a:ext uri="{FF2B5EF4-FFF2-40B4-BE49-F238E27FC236}">
                <a16:creationId xmlns:a16="http://schemas.microsoft.com/office/drawing/2014/main" id="{8F39551E-2E9E-453F-8B37-272C141B4644}"/>
              </a:ext>
            </a:extLst>
          </p:cNvPr>
          <p:cNvSpPr/>
          <p:nvPr userDrawn="1"/>
        </p:nvSpPr>
        <p:spPr>
          <a:xfrm>
            <a:off x="6191825" y="4854775"/>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25" name="Rechteck: abgerundete Ecken 24">
            <a:extLst>
              <a:ext uri="{FF2B5EF4-FFF2-40B4-BE49-F238E27FC236}">
                <a16:creationId xmlns:a16="http://schemas.microsoft.com/office/drawing/2014/main" id="{2516D4F6-1251-4EF6-90E7-B9741CD11BCC}"/>
              </a:ext>
            </a:extLst>
          </p:cNvPr>
          <p:cNvSpPr/>
          <p:nvPr userDrawn="1"/>
        </p:nvSpPr>
        <p:spPr>
          <a:xfrm>
            <a:off x="6191825" y="5313787"/>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26" name="Rechteck: abgerundete Ecken 25">
            <a:extLst>
              <a:ext uri="{FF2B5EF4-FFF2-40B4-BE49-F238E27FC236}">
                <a16:creationId xmlns:a16="http://schemas.microsoft.com/office/drawing/2014/main" id="{D5ADFED9-A410-40F5-A34F-5FBA64C3A8A1}"/>
              </a:ext>
            </a:extLst>
          </p:cNvPr>
          <p:cNvSpPr/>
          <p:nvPr userDrawn="1"/>
        </p:nvSpPr>
        <p:spPr>
          <a:xfrm>
            <a:off x="6191825" y="5772799"/>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48" name="Textplatzhalter 46">
            <a:extLst>
              <a:ext uri="{FF2B5EF4-FFF2-40B4-BE49-F238E27FC236}">
                <a16:creationId xmlns:a16="http://schemas.microsoft.com/office/drawing/2014/main" id="{A60D084F-9457-44A1-B860-C2077036AA2F}"/>
              </a:ext>
            </a:extLst>
          </p:cNvPr>
          <p:cNvSpPr>
            <a:spLocks noGrp="1"/>
          </p:cNvSpPr>
          <p:nvPr userDrawn="1">
            <p:ph type="body" sz="quarter" idx="11"/>
          </p:nvPr>
        </p:nvSpPr>
        <p:spPr>
          <a:xfrm>
            <a:off x="2556719" y="1778228"/>
            <a:ext cx="8186211" cy="338315"/>
          </a:xfrm>
        </p:spPr>
        <p:txBody>
          <a:bodyPr>
            <a:noAutofit/>
          </a:bodyPr>
          <a:lstStyle>
            <a:lvl1pPr marL="0" indent="0">
              <a:buNone/>
              <a:defRPr sz="1600">
                <a:latin typeface="+mj-lt"/>
              </a:defRPr>
            </a:lvl1pPr>
          </a:lstStyle>
          <a:p>
            <a:pPr lvl="0"/>
            <a:endParaRPr lang="de-DE"/>
          </a:p>
        </p:txBody>
      </p:sp>
      <p:sp>
        <p:nvSpPr>
          <p:cNvPr id="49" name="Textplatzhalter 46">
            <a:extLst>
              <a:ext uri="{FF2B5EF4-FFF2-40B4-BE49-F238E27FC236}">
                <a16:creationId xmlns:a16="http://schemas.microsoft.com/office/drawing/2014/main" id="{5D4DB068-F5DB-4992-AD08-E0516723A85E}"/>
              </a:ext>
            </a:extLst>
          </p:cNvPr>
          <p:cNvSpPr>
            <a:spLocks noGrp="1"/>
          </p:cNvSpPr>
          <p:nvPr userDrawn="1">
            <p:ph type="body" sz="quarter" idx="12"/>
          </p:nvPr>
        </p:nvSpPr>
        <p:spPr>
          <a:xfrm>
            <a:off x="1416627" y="3396027"/>
            <a:ext cx="4521198" cy="338315"/>
          </a:xfrm>
        </p:spPr>
        <p:txBody>
          <a:bodyPr>
            <a:noAutofit/>
          </a:bodyPr>
          <a:lstStyle>
            <a:lvl1pPr marL="0" indent="0">
              <a:buNone/>
              <a:defRPr sz="1600">
                <a:latin typeface="+mj-lt"/>
              </a:defRPr>
            </a:lvl1pPr>
          </a:lstStyle>
          <a:p>
            <a:pPr lvl="0"/>
            <a:endParaRPr lang="de-DE"/>
          </a:p>
        </p:txBody>
      </p:sp>
      <p:sp>
        <p:nvSpPr>
          <p:cNvPr id="50" name="Textplatzhalter 46">
            <a:extLst>
              <a:ext uri="{FF2B5EF4-FFF2-40B4-BE49-F238E27FC236}">
                <a16:creationId xmlns:a16="http://schemas.microsoft.com/office/drawing/2014/main" id="{42154BFE-A8C6-4384-86D8-5761CC1F8A9A}"/>
              </a:ext>
            </a:extLst>
          </p:cNvPr>
          <p:cNvSpPr>
            <a:spLocks noGrp="1"/>
          </p:cNvSpPr>
          <p:nvPr userDrawn="1">
            <p:ph type="body" sz="quarter" idx="13"/>
          </p:nvPr>
        </p:nvSpPr>
        <p:spPr>
          <a:xfrm>
            <a:off x="1416626" y="3866462"/>
            <a:ext cx="4526974" cy="338315"/>
          </a:xfrm>
        </p:spPr>
        <p:txBody>
          <a:bodyPr>
            <a:noAutofit/>
          </a:bodyPr>
          <a:lstStyle>
            <a:lvl1pPr marL="0" indent="0">
              <a:buNone/>
              <a:defRPr sz="1600">
                <a:latin typeface="+mj-lt"/>
              </a:defRPr>
            </a:lvl1pPr>
          </a:lstStyle>
          <a:p>
            <a:pPr lvl="0"/>
            <a:endParaRPr lang="de-DE"/>
          </a:p>
        </p:txBody>
      </p:sp>
      <p:sp>
        <p:nvSpPr>
          <p:cNvPr id="51" name="Textplatzhalter 46">
            <a:extLst>
              <a:ext uri="{FF2B5EF4-FFF2-40B4-BE49-F238E27FC236}">
                <a16:creationId xmlns:a16="http://schemas.microsoft.com/office/drawing/2014/main" id="{C837CCBB-4759-4997-A29B-109EB2C7F35E}"/>
              </a:ext>
            </a:extLst>
          </p:cNvPr>
          <p:cNvSpPr>
            <a:spLocks noGrp="1"/>
          </p:cNvSpPr>
          <p:nvPr userDrawn="1">
            <p:ph type="body" sz="quarter" idx="14"/>
          </p:nvPr>
        </p:nvSpPr>
        <p:spPr>
          <a:xfrm>
            <a:off x="1416626" y="4351867"/>
            <a:ext cx="4526974" cy="338315"/>
          </a:xfrm>
        </p:spPr>
        <p:txBody>
          <a:bodyPr>
            <a:noAutofit/>
          </a:bodyPr>
          <a:lstStyle>
            <a:lvl1pPr marL="0" indent="0">
              <a:buNone/>
              <a:defRPr sz="1600">
                <a:latin typeface="+mj-lt"/>
              </a:defRPr>
            </a:lvl1pPr>
          </a:lstStyle>
          <a:p>
            <a:pPr lvl="0"/>
            <a:endParaRPr lang="de-DE"/>
          </a:p>
        </p:txBody>
      </p:sp>
      <p:sp>
        <p:nvSpPr>
          <p:cNvPr id="52" name="Textplatzhalter 46">
            <a:extLst>
              <a:ext uri="{FF2B5EF4-FFF2-40B4-BE49-F238E27FC236}">
                <a16:creationId xmlns:a16="http://schemas.microsoft.com/office/drawing/2014/main" id="{24BC20CF-2B35-4D65-93A8-B90A80453158}"/>
              </a:ext>
            </a:extLst>
          </p:cNvPr>
          <p:cNvSpPr>
            <a:spLocks noGrp="1"/>
          </p:cNvSpPr>
          <p:nvPr userDrawn="1">
            <p:ph type="body" sz="quarter" idx="15"/>
          </p:nvPr>
        </p:nvSpPr>
        <p:spPr>
          <a:xfrm>
            <a:off x="1416626" y="4837273"/>
            <a:ext cx="4526974" cy="338315"/>
          </a:xfrm>
        </p:spPr>
        <p:txBody>
          <a:bodyPr>
            <a:noAutofit/>
          </a:bodyPr>
          <a:lstStyle>
            <a:lvl1pPr marL="0" indent="0">
              <a:buNone/>
              <a:defRPr sz="1600">
                <a:latin typeface="+mj-lt"/>
              </a:defRPr>
            </a:lvl1pPr>
          </a:lstStyle>
          <a:p>
            <a:pPr lvl="0"/>
            <a:endParaRPr lang="de-DE"/>
          </a:p>
        </p:txBody>
      </p:sp>
      <p:sp>
        <p:nvSpPr>
          <p:cNvPr id="53" name="Textplatzhalter 46">
            <a:extLst>
              <a:ext uri="{FF2B5EF4-FFF2-40B4-BE49-F238E27FC236}">
                <a16:creationId xmlns:a16="http://schemas.microsoft.com/office/drawing/2014/main" id="{4932FC87-7967-4428-A992-F7EB5C74780C}"/>
              </a:ext>
            </a:extLst>
          </p:cNvPr>
          <p:cNvSpPr>
            <a:spLocks noGrp="1"/>
          </p:cNvSpPr>
          <p:nvPr userDrawn="1">
            <p:ph type="body" sz="quarter" idx="16"/>
          </p:nvPr>
        </p:nvSpPr>
        <p:spPr>
          <a:xfrm>
            <a:off x="1416626" y="5298607"/>
            <a:ext cx="4526974" cy="338315"/>
          </a:xfrm>
        </p:spPr>
        <p:txBody>
          <a:bodyPr>
            <a:noAutofit/>
          </a:bodyPr>
          <a:lstStyle>
            <a:lvl1pPr marL="0" indent="0">
              <a:buNone/>
              <a:defRPr sz="1600">
                <a:latin typeface="+mj-lt"/>
              </a:defRPr>
            </a:lvl1pPr>
          </a:lstStyle>
          <a:p>
            <a:pPr lvl="0"/>
            <a:endParaRPr lang="de-DE"/>
          </a:p>
        </p:txBody>
      </p:sp>
      <p:sp>
        <p:nvSpPr>
          <p:cNvPr id="54" name="Textplatzhalter 46">
            <a:extLst>
              <a:ext uri="{FF2B5EF4-FFF2-40B4-BE49-F238E27FC236}">
                <a16:creationId xmlns:a16="http://schemas.microsoft.com/office/drawing/2014/main" id="{0B8DB824-AFCC-44FA-971B-4B14F26E5A8D}"/>
              </a:ext>
            </a:extLst>
          </p:cNvPr>
          <p:cNvSpPr>
            <a:spLocks noGrp="1"/>
          </p:cNvSpPr>
          <p:nvPr userDrawn="1">
            <p:ph type="body" sz="quarter" idx="17"/>
          </p:nvPr>
        </p:nvSpPr>
        <p:spPr>
          <a:xfrm>
            <a:off x="1416626" y="5754822"/>
            <a:ext cx="4526974" cy="338315"/>
          </a:xfrm>
        </p:spPr>
        <p:txBody>
          <a:bodyPr>
            <a:noAutofit/>
          </a:bodyPr>
          <a:lstStyle>
            <a:lvl1pPr marL="0" indent="0">
              <a:buNone/>
              <a:defRPr sz="1600">
                <a:latin typeface="+mj-lt"/>
              </a:defRPr>
            </a:lvl1pPr>
          </a:lstStyle>
          <a:p>
            <a:pPr lvl="0"/>
            <a:endParaRPr lang="de-DE"/>
          </a:p>
        </p:txBody>
      </p:sp>
      <p:sp>
        <p:nvSpPr>
          <p:cNvPr id="55" name="Textplatzhalter 46">
            <a:extLst>
              <a:ext uri="{FF2B5EF4-FFF2-40B4-BE49-F238E27FC236}">
                <a16:creationId xmlns:a16="http://schemas.microsoft.com/office/drawing/2014/main" id="{2361CBAD-AC48-47FE-B491-8B5E309D7A2B}"/>
              </a:ext>
            </a:extLst>
          </p:cNvPr>
          <p:cNvSpPr>
            <a:spLocks noGrp="1"/>
          </p:cNvSpPr>
          <p:nvPr userDrawn="1">
            <p:ph type="body" sz="quarter" idx="18"/>
          </p:nvPr>
        </p:nvSpPr>
        <p:spPr>
          <a:xfrm>
            <a:off x="6200402" y="3415632"/>
            <a:ext cx="4526974" cy="338315"/>
          </a:xfrm>
        </p:spPr>
        <p:txBody>
          <a:bodyPr>
            <a:noAutofit/>
          </a:bodyPr>
          <a:lstStyle>
            <a:lvl1pPr marL="0" indent="0">
              <a:buNone/>
              <a:defRPr sz="1600">
                <a:latin typeface="+mj-lt"/>
              </a:defRPr>
            </a:lvl1pPr>
          </a:lstStyle>
          <a:p>
            <a:pPr lvl="0"/>
            <a:endParaRPr lang="de-DE"/>
          </a:p>
        </p:txBody>
      </p:sp>
      <p:sp>
        <p:nvSpPr>
          <p:cNvPr id="56" name="Textplatzhalter 46">
            <a:extLst>
              <a:ext uri="{FF2B5EF4-FFF2-40B4-BE49-F238E27FC236}">
                <a16:creationId xmlns:a16="http://schemas.microsoft.com/office/drawing/2014/main" id="{CEF61865-A83B-4B65-894C-EB0EF41D4C01}"/>
              </a:ext>
            </a:extLst>
          </p:cNvPr>
          <p:cNvSpPr>
            <a:spLocks noGrp="1"/>
          </p:cNvSpPr>
          <p:nvPr userDrawn="1">
            <p:ph type="body" sz="quarter" idx="19"/>
          </p:nvPr>
        </p:nvSpPr>
        <p:spPr>
          <a:xfrm>
            <a:off x="6191825" y="3889435"/>
            <a:ext cx="4526974" cy="338315"/>
          </a:xfrm>
        </p:spPr>
        <p:txBody>
          <a:bodyPr>
            <a:noAutofit/>
          </a:bodyPr>
          <a:lstStyle>
            <a:lvl1pPr marL="0" indent="0">
              <a:buNone/>
              <a:defRPr sz="1600">
                <a:latin typeface="+mj-lt"/>
              </a:defRPr>
            </a:lvl1pPr>
          </a:lstStyle>
          <a:p>
            <a:pPr lvl="0"/>
            <a:endParaRPr lang="de-DE"/>
          </a:p>
        </p:txBody>
      </p:sp>
      <p:sp>
        <p:nvSpPr>
          <p:cNvPr id="57" name="Textplatzhalter 46">
            <a:extLst>
              <a:ext uri="{FF2B5EF4-FFF2-40B4-BE49-F238E27FC236}">
                <a16:creationId xmlns:a16="http://schemas.microsoft.com/office/drawing/2014/main" id="{2CA8EA38-91FA-4C37-AD08-84FD9F8EE105}"/>
              </a:ext>
            </a:extLst>
          </p:cNvPr>
          <p:cNvSpPr>
            <a:spLocks noGrp="1"/>
          </p:cNvSpPr>
          <p:nvPr userDrawn="1">
            <p:ph type="body" sz="quarter" idx="20"/>
          </p:nvPr>
        </p:nvSpPr>
        <p:spPr>
          <a:xfrm>
            <a:off x="6191825" y="4368446"/>
            <a:ext cx="4526974" cy="338315"/>
          </a:xfrm>
        </p:spPr>
        <p:txBody>
          <a:bodyPr>
            <a:noAutofit/>
          </a:bodyPr>
          <a:lstStyle>
            <a:lvl1pPr marL="0" indent="0">
              <a:buNone/>
              <a:defRPr sz="1600">
                <a:latin typeface="+mj-lt"/>
              </a:defRPr>
            </a:lvl1pPr>
          </a:lstStyle>
          <a:p>
            <a:pPr lvl="0"/>
            <a:endParaRPr lang="de-DE"/>
          </a:p>
        </p:txBody>
      </p:sp>
      <p:sp>
        <p:nvSpPr>
          <p:cNvPr id="58" name="Textplatzhalter 46">
            <a:extLst>
              <a:ext uri="{FF2B5EF4-FFF2-40B4-BE49-F238E27FC236}">
                <a16:creationId xmlns:a16="http://schemas.microsoft.com/office/drawing/2014/main" id="{EF9369E2-8F60-42AC-A454-B5B86205AE18}"/>
              </a:ext>
            </a:extLst>
          </p:cNvPr>
          <p:cNvSpPr>
            <a:spLocks noGrp="1"/>
          </p:cNvSpPr>
          <p:nvPr userDrawn="1">
            <p:ph type="body" sz="quarter" idx="21"/>
          </p:nvPr>
        </p:nvSpPr>
        <p:spPr>
          <a:xfrm>
            <a:off x="6191825" y="4855014"/>
            <a:ext cx="4526974" cy="338315"/>
          </a:xfrm>
        </p:spPr>
        <p:txBody>
          <a:bodyPr>
            <a:noAutofit/>
          </a:bodyPr>
          <a:lstStyle>
            <a:lvl1pPr marL="0" indent="0">
              <a:buNone/>
              <a:defRPr sz="1600">
                <a:latin typeface="+mj-lt"/>
              </a:defRPr>
            </a:lvl1pPr>
          </a:lstStyle>
          <a:p>
            <a:pPr lvl="0"/>
            <a:endParaRPr lang="de-DE"/>
          </a:p>
        </p:txBody>
      </p:sp>
      <p:sp>
        <p:nvSpPr>
          <p:cNvPr id="59" name="Textplatzhalter 46">
            <a:extLst>
              <a:ext uri="{FF2B5EF4-FFF2-40B4-BE49-F238E27FC236}">
                <a16:creationId xmlns:a16="http://schemas.microsoft.com/office/drawing/2014/main" id="{2E268D2B-310D-4E88-AE3E-361103879EB0}"/>
              </a:ext>
            </a:extLst>
          </p:cNvPr>
          <p:cNvSpPr>
            <a:spLocks noGrp="1"/>
          </p:cNvSpPr>
          <p:nvPr userDrawn="1">
            <p:ph type="body" sz="quarter" idx="22"/>
          </p:nvPr>
        </p:nvSpPr>
        <p:spPr>
          <a:xfrm>
            <a:off x="6191825" y="5314026"/>
            <a:ext cx="4526974" cy="338315"/>
          </a:xfrm>
        </p:spPr>
        <p:txBody>
          <a:bodyPr>
            <a:noAutofit/>
          </a:bodyPr>
          <a:lstStyle>
            <a:lvl1pPr marL="0" indent="0">
              <a:buNone/>
              <a:defRPr sz="1600">
                <a:latin typeface="+mj-lt"/>
              </a:defRPr>
            </a:lvl1pPr>
          </a:lstStyle>
          <a:p>
            <a:pPr lvl="0"/>
            <a:endParaRPr lang="de-DE"/>
          </a:p>
        </p:txBody>
      </p:sp>
      <p:sp>
        <p:nvSpPr>
          <p:cNvPr id="60" name="Textplatzhalter 46">
            <a:extLst>
              <a:ext uri="{FF2B5EF4-FFF2-40B4-BE49-F238E27FC236}">
                <a16:creationId xmlns:a16="http://schemas.microsoft.com/office/drawing/2014/main" id="{1C75AA20-E9E2-472D-84A9-9637BB485712}"/>
              </a:ext>
            </a:extLst>
          </p:cNvPr>
          <p:cNvSpPr>
            <a:spLocks noGrp="1"/>
          </p:cNvSpPr>
          <p:nvPr userDrawn="1">
            <p:ph type="body" sz="quarter" idx="23"/>
          </p:nvPr>
        </p:nvSpPr>
        <p:spPr>
          <a:xfrm>
            <a:off x="6191825" y="5760477"/>
            <a:ext cx="4526974" cy="338315"/>
          </a:xfrm>
        </p:spPr>
        <p:txBody>
          <a:bodyPr>
            <a:noAutofit/>
          </a:bodyPr>
          <a:lstStyle>
            <a:lvl1pPr marL="0" indent="0">
              <a:buNone/>
              <a:defRPr sz="1600">
                <a:latin typeface="+mj-lt"/>
              </a:defRPr>
            </a:lvl1pPr>
          </a:lstStyle>
          <a:p>
            <a:pPr lvl="0"/>
            <a:endParaRPr lang="de-DE"/>
          </a:p>
        </p:txBody>
      </p:sp>
      <p:sp>
        <p:nvSpPr>
          <p:cNvPr id="65" name="Rechteck 64">
            <a:extLst>
              <a:ext uri="{FF2B5EF4-FFF2-40B4-BE49-F238E27FC236}">
                <a16:creationId xmlns:a16="http://schemas.microsoft.com/office/drawing/2014/main" id="{5F11DEE9-CF16-4A1E-9BB8-294C16213C59}"/>
              </a:ext>
            </a:extLst>
          </p:cNvPr>
          <p:cNvSpPr/>
          <p:nvPr userDrawn="1"/>
        </p:nvSpPr>
        <p:spPr>
          <a:xfrm>
            <a:off x="980440" y="2615172"/>
            <a:ext cx="7141212" cy="338554"/>
          </a:xfrm>
          <a:prstGeom prst="rect">
            <a:avLst/>
          </a:prstGeom>
        </p:spPr>
        <p:txBody>
          <a:bodyPr wrap="square">
            <a:spAutoFit/>
          </a:bodyPr>
          <a:lstStyle/>
          <a:p>
            <a:pPr lvl="0">
              <a:defRPr/>
            </a:pPr>
            <a:r>
              <a:rPr lang="de-DE" sz="1600" b="1" dirty="0" err="1">
                <a:latin typeface="+mj-lt"/>
                <a:cs typeface="Times New Roman" panose="02020603050405020304" pitchFamily="18" charset="0"/>
              </a:rPr>
              <a:t>Your</a:t>
            </a:r>
            <a:r>
              <a:rPr lang="de-DE" sz="1600" b="1" dirty="0">
                <a:latin typeface="+mj-lt"/>
                <a:cs typeface="Times New Roman" panose="02020603050405020304" pitchFamily="18" charset="0"/>
              </a:rPr>
              <a:t> Team:</a:t>
            </a:r>
            <a:endParaRPr lang="de-DE" sz="1600" b="1" dirty="0">
              <a:latin typeface="+mj-lt"/>
            </a:endParaRPr>
          </a:p>
        </p:txBody>
      </p:sp>
      <p:sp>
        <p:nvSpPr>
          <p:cNvPr id="5" name="Textfeld 4">
            <a:extLst>
              <a:ext uri="{FF2B5EF4-FFF2-40B4-BE49-F238E27FC236}">
                <a16:creationId xmlns:a16="http://schemas.microsoft.com/office/drawing/2014/main" id="{95F0B00B-06DF-41F8-9940-A238F330A083}"/>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prstClr val="black"/>
                </a:solidFill>
                <a:effectLst/>
                <a:uLnTx/>
                <a:uFillTx/>
                <a:latin typeface="+mj-lt"/>
                <a:ea typeface="+mn-ea"/>
                <a:cs typeface="+mn-cs"/>
              </a:rPr>
              <a:t>INFORMATION ABOUT YOUR TEAM</a:t>
            </a:r>
          </a:p>
        </p:txBody>
      </p:sp>
      <p:sp>
        <p:nvSpPr>
          <p:cNvPr id="6" name="Textfeld 5">
            <a:extLst>
              <a:ext uri="{FF2B5EF4-FFF2-40B4-BE49-F238E27FC236}">
                <a16:creationId xmlns:a16="http://schemas.microsoft.com/office/drawing/2014/main" id="{8892C0BA-2424-4E1D-BF98-A65159DDE343}"/>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prstClr val="black"/>
                </a:solidFill>
                <a:effectLst/>
                <a:uLnTx/>
                <a:uFillTx/>
                <a:latin typeface="+mj-lt"/>
                <a:ea typeface="+mn-ea"/>
                <a:cs typeface="+mn-cs"/>
              </a:rPr>
              <a:t>#SUBMISSION TEMPLATE</a:t>
            </a:r>
          </a:p>
        </p:txBody>
      </p:sp>
      <p:sp>
        <p:nvSpPr>
          <p:cNvPr id="7" name="Rechteck 6">
            <a:extLst>
              <a:ext uri="{FF2B5EF4-FFF2-40B4-BE49-F238E27FC236}">
                <a16:creationId xmlns:a16="http://schemas.microsoft.com/office/drawing/2014/main" id="{04BA4F50-C1E0-45AC-9904-14B1BA5A9E05}"/>
              </a:ext>
            </a:extLst>
          </p:cNvPr>
          <p:cNvSpPr/>
          <p:nvPr userDrawn="1"/>
        </p:nvSpPr>
        <p:spPr>
          <a:xfrm>
            <a:off x="980440" y="2175082"/>
            <a:ext cx="7141212" cy="338554"/>
          </a:xfrm>
          <a:prstGeom prst="rect">
            <a:avLst/>
          </a:prstGeom>
        </p:spPr>
        <p:txBody>
          <a:bodyPr wrap="square">
            <a:spAutoFit/>
          </a:bodyPr>
          <a:lstStyle/>
          <a:p>
            <a:pPr lvl="0">
              <a:defRPr/>
            </a:pPr>
            <a:r>
              <a:rPr lang="de-DE" sz="1600" b="1" dirty="0">
                <a:latin typeface="+mj-lt"/>
                <a:cs typeface="Times New Roman" panose="02020603050405020304" pitchFamily="18" charset="0"/>
              </a:rPr>
              <a:t>Phone-</a:t>
            </a:r>
            <a:r>
              <a:rPr lang="de-DE" sz="1600" b="1" dirty="0" err="1">
                <a:latin typeface="+mj-lt"/>
                <a:cs typeface="Times New Roman" panose="02020603050405020304" pitchFamily="18" charset="0"/>
              </a:rPr>
              <a:t>Number</a:t>
            </a:r>
            <a:r>
              <a:rPr lang="de-DE" sz="1600" b="1" dirty="0">
                <a:latin typeface="+mj-lt"/>
                <a:cs typeface="Times New Roman" panose="02020603050405020304" pitchFamily="18" charset="0"/>
              </a:rPr>
              <a:t>:</a:t>
            </a:r>
            <a:endParaRPr lang="de-DE" sz="1600" b="1" dirty="0">
              <a:latin typeface="+mj-lt"/>
            </a:endParaRPr>
          </a:p>
        </p:txBody>
      </p:sp>
      <p:sp>
        <p:nvSpPr>
          <p:cNvPr id="10" name="Rechteck: abgerundete Ecken 9">
            <a:extLst>
              <a:ext uri="{FF2B5EF4-FFF2-40B4-BE49-F238E27FC236}">
                <a16:creationId xmlns:a16="http://schemas.microsoft.com/office/drawing/2014/main" id="{3F219F1A-E84F-4B9F-AD40-EF602B45373C}"/>
              </a:ext>
            </a:extLst>
          </p:cNvPr>
          <p:cNvSpPr/>
          <p:nvPr userDrawn="1"/>
        </p:nvSpPr>
        <p:spPr>
          <a:xfrm>
            <a:off x="2541164" y="2175767"/>
            <a:ext cx="8186211"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66" name="Textplatzhalter 46">
            <a:extLst>
              <a:ext uri="{FF2B5EF4-FFF2-40B4-BE49-F238E27FC236}">
                <a16:creationId xmlns:a16="http://schemas.microsoft.com/office/drawing/2014/main" id="{D3E48B07-EA1D-4CA8-8366-35EAA08B1D7F}"/>
              </a:ext>
            </a:extLst>
          </p:cNvPr>
          <p:cNvSpPr>
            <a:spLocks noGrp="1"/>
          </p:cNvSpPr>
          <p:nvPr userDrawn="1">
            <p:ph type="body" sz="quarter" idx="24"/>
          </p:nvPr>
        </p:nvSpPr>
        <p:spPr>
          <a:xfrm>
            <a:off x="2556719" y="2175886"/>
            <a:ext cx="8186211" cy="338315"/>
          </a:xfrm>
        </p:spPr>
        <p:txBody>
          <a:bodyPr>
            <a:noAutofit/>
          </a:bodyPr>
          <a:lstStyle>
            <a:lvl1pPr marL="0" indent="0">
              <a:buNone/>
              <a:defRPr sz="1600">
                <a:latin typeface="+mj-lt"/>
              </a:defRPr>
            </a:lvl1pPr>
          </a:lstStyle>
          <a:p>
            <a:pPr lvl="0"/>
            <a:endParaRPr lang="de-DE"/>
          </a:p>
        </p:txBody>
      </p:sp>
    </p:spTree>
    <p:extLst>
      <p:ext uri="{BB962C8B-B14F-4D97-AF65-F5344CB8AC3E}">
        <p14:creationId xmlns:p14="http://schemas.microsoft.com/office/powerpoint/2010/main" val="1981654407"/>
      </p:ext>
    </p:extLst>
  </p:cSld>
  <p:clrMapOvr>
    <a:masterClrMapping/>
  </p:clrMapOvr>
  <p:extLst>
    <p:ext uri="{DCECCB84-F9BA-43D5-87BE-67443E8EF086}">
      <p15:sldGuideLst xmlns:p15="http://schemas.microsoft.com/office/powerpoint/2012/main">
        <p15:guide id="1" orient="horz" pos="2160">
          <p15:clr>
            <a:srgbClr val="FBAE40"/>
          </p15:clr>
        </p15:guide>
        <p15:guide id="2" pos="665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1) Personal Data I">
    <p:spTree>
      <p:nvGrpSpPr>
        <p:cNvPr id="1" name=""/>
        <p:cNvGrpSpPr/>
        <p:nvPr/>
      </p:nvGrpSpPr>
      <p:grpSpPr>
        <a:xfrm>
          <a:off x="0" y="0"/>
          <a:ext cx="0" cy="0"/>
          <a:chOff x="0" y="0"/>
          <a:chExt cx="0" cy="0"/>
        </a:xfrm>
      </p:grpSpPr>
      <p:pic>
        <p:nvPicPr>
          <p:cNvPr id="25" name="Grafik 24" descr="Ein Bild, das Ball, sitzend, Raum enthält.&#10;&#10;Automatisch generierte Beschreibung">
            <a:extLst>
              <a:ext uri="{FF2B5EF4-FFF2-40B4-BE49-F238E27FC236}">
                <a16:creationId xmlns:a16="http://schemas.microsoft.com/office/drawing/2014/main" id="{CABAE027-1D0E-464B-B9AB-B5709DEC45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952" y="195115"/>
            <a:ext cx="1273636" cy="1259252"/>
          </a:xfrm>
          <a:prstGeom prst="rect">
            <a:avLst/>
          </a:prstGeom>
        </p:spPr>
      </p:pic>
      <p:pic>
        <p:nvPicPr>
          <p:cNvPr id="8" name="Grafik 7" descr="Ein Bild, das sitzend, Nacht, Draht, Licht enthält.&#10;&#10;Automatisch generierte Beschreibung">
            <a:extLst>
              <a:ext uri="{FF2B5EF4-FFF2-40B4-BE49-F238E27FC236}">
                <a16:creationId xmlns:a16="http://schemas.microsoft.com/office/drawing/2014/main" id="{3F5176F1-0112-480A-9E43-A5C6B2ADCF23}"/>
              </a:ext>
            </a:extLst>
          </p:cNvPr>
          <p:cNvPicPr>
            <a:picLocks noChangeAspect="1"/>
          </p:cNvPicPr>
          <p:nvPr userDrawn="1"/>
        </p:nvPicPr>
        <p:blipFill rotWithShape="1">
          <a:blip r:embed="rId3">
            <a:alphaModFix amt="35000"/>
            <a:extLst>
              <a:ext uri="{28A0092B-C50C-407E-A947-70E740481C1C}">
                <a14:useLocalDpi xmlns:a14="http://schemas.microsoft.com/office/drawing/2010/main" val="0"/>
              </a:ext>
            </a:extLst>
          </a:blip>
          <a:srcRect r="40468" b="1398"/>
          <a:stretch/>
        </p:blipFill>
        <p:spPr>
          <a:xfrm rot="5400000">
            <a:off x="4374660" y="-802818"/>
            <a:ext cx="3429001" cy="12178321"/>
          </a:xfrm>
          <a:prstGeom prst="rect">
            <a:avLst/>
          </a:prstGeom>
          <a:ln>
            <a:noFill/>
          </a:ln>
        </p:spPr>
      </p:pic>
      <p:sp>
        <p:nvSpPr>
          <p:cNvPr id="5" name="Textfeld 4">
            <a:extLst>
              <a:ext uri="{FF2B5EF4-FFF2-40B4-BE49-F238E27FC236}">
                <a16:creationId xmlns:a16="http://schemas.microsoft.com/office/drawing/2014/main" id="{95F0B00B-06DF-41F8-9940-A238F330A083}"/>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prstClr val="black"/>
                </a:solidFill>
                <a:effectLst/>
                <a:uLnTx/>
                <a:uFillTx/>
                <a:latin typeface="+mj-lt"/>
                <a:ea typeface="+mn-ea"/>
                <a:cs typeface="+mn-cs"/>
              </a:rPr>
              <a:t>INFORMATION ABOUT YOUR TEAM</a:t>
            </a:r>
          </a:p>
        </p:txBody>
      </p:sp>
      <p:sp>
        <p:nvSpPr>
          <p:cNvPr id="6" name="Textfeld 5">
            <a:extLst>
              <a:ext uri="{FF2B5EF4-FFF2-40B4-BE49-F238E27FC236}">
                <a16:creationId xmlns:a16="http://schemas.microsoft.com/office/drawing/2014/main" id="{8892C0BA-2424-4E1D-BF98-A65159DDE343}"/>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prstClr val="black"/>
                </a:solidFill>
                <a:effectLst/>
                <a:uLnTx/>
                <a:uFillTx/>
                <a:latin typeface="+mj-lt"/>
                <a:ea typeface="+mn-ea"/>
                <a:cs typeface="+mn-cs"/>
              </a:rPr>
              <a:t>#SUBMISSION TEMPLATE</a:t>
            </a:r>
          </a:p>
        </p:txBody>
      </p:sp>
      <p:sp>
        <p:nvSpPr>
          <p:cNvPr id="79" name="Rechteck 78">
            <a:extLst>
              <a:ext uri="{FF2B5EF4-FFF2-40B4-BE49-F238E27FC236}">
                <a16:creationId xmlns:a16="http://schemas.microsoft.com/office/drawing/2014/main" id="{F9CC36FA-61EE-48A0-9CF2-8DBFFC3B5A7D}"/>
              </a:ext>
            </a:extLst>
          </p:cNvPr>
          <p:cNvSpPr/>
          <p:nvPr userDrawn="1"/>
        </p:nvSpPr>
        <p:spPr>
          <a:xfrm>
            <a:off x="1053592" y="1766672"/>
            <a:ext cx="7141212" cy="338554"/>
          </a:xfrm>
          <a:prstGeom prst="rect">
            <a:avLst/>
          </a:prstGeom>
        </p:spPr>
        <p:txBody>
          <a:bodyPr wrap="square">
            <a:spAutoFit/>
          </a:bodyPr>
          <a:lstStyle/>
          <a:p>
            <a:pPr lvl="0">
              <a:defRPr/>
            </a:pPr>
            <a:r>
              <a:rPr lang="de-DE" sz="1600" b="1" dirty="0">
                <a:latin typeface="+mj-lt"/>
                <a:cs typeface="Times New Roman" panose="02020603050405020304" pitchFamily="18" charset="0"/>
              </a:rPr>
              <a:t>City / Cities</a:t>
            </a:r>
            <a:endParaRPr lang="de-DE" sz="1600" b="1" dirty="0">
              <a:latin typeface="+mj-lt"/>
            </a:endParaRPr>
          </a:p>
        </p:txBody>
      </p:sp>
      <p:sp>
        <p:nvSpPr>
          <p:cNvPr id="80" name="Rechteck: abgerundete Ecken 79">
            <a:extLst>
              <a:ext uri="{FF2B5EF4-FFF2-40B4-BE49-F238E27FC236}">
                <a16:creationId xmlns:a16="http://schemas.microsoft.com/office/drawing/2014/main" id="{9DE52D9E-C0E6-4AF5-A5C8-6A613AAF75FF}"/>
              </a:ext>
            </a:extLst>
          </p:cNvPr>
          <p:cNvSpPr/>
          <p:nvPr userDrawn="1"/>
        </p:nvSpPr>
        <p:spPr>
          <a:xfrm>
            <a:off x="2629871" y="1766672"/>
            <a:ext cx="8186211" cy="684002"/>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81" name="Textplatzhalter 46">
            <a:extLst>
              <a:ext uri="{FF2B5EF4-FFF2-40B4-BE49-F238E27FC236}">
                <a16:creationId xmlns:a16="http://schemas.microsoft.com/office/drawing/2014/main" id="{D74060E7-A19B-4265-A707-84079E4E6F07}"/>
              </a:ext>
            </a:extLst>
          </p:cNvPr>
          <p:cNvSpPr>
            <a:spLocks noGrp="1"/>
          </p:cNvSpPr>
          <p:nvPr>
            <p:ph type="body" sz="quarter" idx="11"/>
          </p:nvPr>
        </p:nvSpPr>
        <p:spPr>
          <a:xfrm>
            <a:off x="2629871" y="1765988"/>
            <a:ext cx="8186211" cy="684002"/>
          </a:xfrm>
        </p:spPr>
        <p:txBody>
          <a:bodyPr>
            <a:noAutofit/>
          </a:bodyPr>
          <a:lstStyle>
            <a:lvl1pPr marL="0" indent="0">
              <a:buNone/>
              <a:defRPr sz="1600">
                <a:latin typeface="+mj-lt"/>
              </a:defRPr>
            </a:lvl1pPr>
          </a:lstStyle>
          <a:p>
            <a:pPr lvl="0"/>
            <a:endParaRPr lang="de-DE"/>
          </a:p>
        </p:txBody>
      </p:sp>
      <p:sp>
        <p:nvSpPr>
          <p:cNvPr id="82" name="Rechteck 81">
            <a:extLst>
              <a:ext uri="{FF2B5EF4-FFF2-40B4-BE49-F238E27FC236}">
                <a16:creationId xmlns:a16="http://schemas.microsoft.com/office/drawing/2014/main" id="{330D7C1A-1837-42FE-86C5-9C3CE28D1F7F}"/>
              </a:ext>
            </a:extLst>
          </p:cNvPr>
          <p:cNvSpPr/>
          <p:nvPr userDrawn="1"/>
        </p:nvSpPr>
        <p:spPr>
          <a:xfrm>
            <a:off x="1053592" y="2629822"/>
            <a:ext cx="7141212" cy="338554"/>
          </a:xfrm>
          <a:prstGeom prst="rect">
            <a:avLst/>
          </a:prstGeom>
        </p:spPr>
        <p:txBody>
          <a:bodyPr wrap="square">
            <a:spAutoFit/>
          </a:bodyPr>
          <a:lstStyle/>
          <a:p>
            <a:pPr lvl="0">
              <a:defRPr/>
            </a:pPr>
            <a:r>
              <a:rPr lang="de-DE" sz="1600" b="1" dirty="0">
                <a:latin typeface="+mj-lt"/>
                <a:cs typeface="Times New Roman" panose="02020603050405020304" pitchFamily="18" charset="0"/>
              </a:rPr>
              <a:t>University / Company</a:t>
            </a:r>
            <a:endParaRPr lang="de-DE" sz="1600" b="1" dirty="0">
              <a:latin typeface="+mj-lt"/>
            </a:endParaRPr>
          </a:p>
        </p:txBody>
      </p:sp>
      <p:sp>
        <p:nvSpPr>
          <p:cNvPr id="83" name="Rechteck: abgerundete Ecken 82">
            <a:extLst>
              <a:ext uri="{FF2B5EF4-FFF2-40B4-BE49-F238E27FC236}">
                <a16:creationId xmlns:a16="http://schemas.microsoft.com/office/drawing/2014/main" id="{49224296-2B5C-47FD-967D-DC32FBEB5210}"/>
              </a:ext>
            </a:extLst>
          </p:cNvPr>
          <p:cNvSpPr/>
          <p:nvPr userDrawn="1"/>
        </p:nvSpPr>
        <p:spPr>
          <a:xfrm>
            <a:off x="3427249" y="2630506"/>
            <a:ext cx="7373278" cy="684001"/>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84" name="Textplatzhalter 46">
            <a:extLst>
              <a:ext uri="{FF2B5EF4-FFF2-40B4-BE49-F238E27FC236}">
                <a16:creationId xmlns:a16="http://schemas.microsoft.com/office/drawing/2014/main" id="{864EDB48-E399-4521-B427-BD60BB1F046C}"/>
              </a:ext>
            </a:extLst>
          </p:cNvPr>
          <p:cNvSpPr>
            <a:spLocks noGrp="1"/>
          </p:cNvSpPr>
          <p:nvPr>
            <p:ph type="body" sz="quarter" idx="24"/>
          </p:nvPr>
        </p:nvSpPr>
        <p:spPr>
          <a:xfrm>
            <a:off x="3427249" y="2630626"/>
            <a:ext cx="7388833" cy="683881"/>
          </a:xfrm>
        </p:spPr>
        <p:txBody>
          <a:bodyPr>
            <a:noAutofit/>
          </a:bodyPr>
          <a:lstStyle>
            <a:lvl1pPr marL="0" indent="0">
              <a:buNone/>
              <a:defRPr sz="1600">
                <a:latin typeface="+mj-lt"/>
              </a:defRPr>
            </a:lvl1pPr>
          </a:lstStyle>
          <a:p>
            <a:pPr lvl="0"/>
            <a:endParaRPr lang="de-DE"/>
          </a:p>
        </p:txBody>
      </p:sp>
      <p:sp>
        <p:nvSpPr>
          <p:cNvPr id="144" name="Rechteck: abgerundete Ecken 143">
            <a:extLst>
              <a:ext uri="{FF2B5EF4-FFF2-40B4-BE49-F238E27FC236}">
                <a16:creationId xmlns:a16="http://schemas.microsoft.com/office/drawing/2014/main" id="{62EDD0D4-87D4-4E40-AAAC-677A3732CB4A}"/>
              </a:ext>
            </a:extLst>
          </p:cNvPr>
          <p:cNvSpPr/>
          <p:nvPr userDrawn="1"/>
        </p:nvSpPr>
        <p:spPr>
          <a:xfrm>
            <a:off x="1400050" y="3868038"/>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145" name="Rechteck: abgerundete Ecken 144">
            <a:extLst>
              <a:ext uri="{FF2B5EF4-FFF2-40B4-BE49-F238E27FC236}">
                <a16:creationId xmlns:a16="http://schemas.microsoft.com/office/drawing/2014/main" id="{AD7ECF15-24C6-494D-8111-23BE876841A4}"/>
              </a:ext>
            </a:extLst>
          </p:cNvPr>
          <p:cNvSpPr/>
          <p:nvPr userDrawn="1"/>
        </p:nvSpPr>
        <p:spPr>
          <a:xfrm>
            <a:off x="1400050" y="4354367"/>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146" name="Rechteck: abgerundete Ecken 145">
            <a:extLst>
              <a:ext uri="{FF2B5EF4-FFF2-40B4-BE49-F238E27FC236}">
                <a16:creationId xmlns:a16="http://schemas.microsoft.com/office/drawing/2014/main" id="{3C7C20CA-2972-4A3C-BE30-87C9DE3969A5}"/>
              </a:ext>
            </a:extLst>
          </p:cNvPr>
          <p:cNvSpPr/>
          <p:nvPr userDrawn="1"/>
        </p:nvSpPr>
        <p:spPr>
          <a:xfrm>
            <a:off x="1400050" y="4840696"/>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147" name="Rechteck: abgerundete Ecken 146">
            <a:extLst>
              <a:ext uri="{FF2B5EF4-FFF2-40B4-BE49-F238E27FC236}">
                <a16:creationId xmlns:a16="http://schemas.microsoft.com/office/drawing/2014/main" id="{F788877A-C996-4073-9220-A45A1044DF68}"/>
              </a:ext>
            </a:extLst>
          </p:cNvPr>
          <p:cNvSpPr/>
          <p:nvPr userDrawn="1"/>
        </p:nvSpPr>
        <p:spPr>
          <a:xfrm>
            <a:off x="6264977" y="3869925"/>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148" name="Rechteck: abgerundete Ecken 147">
            <a:extLst>
              <a:ext uri="{FF2B5EF4-FFF2-40B4-BE49-F238E27FC236}">
                <a16:creationId xmlns:a16="http://schemas.microsoft.com/office/drawing/2014/main" id="{9CF679EC-58F2-48B1-BF79-4D4D33761AE5}"/>
              </a:ext>
            </a:extLst>
          </p:cNvPr>
          <p:cNvSpPr/>
          <p:nvPr userDrawn="1"/>
        </p:nvSpPr>
        <p:spPr>
          <a:xfrm>
            <a:off x="6264977" y="4356254"/>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149" name="Rechteck: abgerundete Ecken 148">
            <a:extLst>
              <a:ext uri="{FF2B5EF4-FFF2-40B4-BE49-F238E27FC236}">
                <a16:creationId xmlns:a16="http://schemas.microsoft.com/office/drawing/2014/main" id="{1CB7E6FD-D1A4-45D0-BCBE-8CB94E2220A5}"/>
              </a:ext>
            </a:extLst>
          </p:cNvPr>
          <p:cNvSpPr/>
          <p:nvPr userDrawn="1"/>
        </p:nvSpPr>
        <p:spPr>
          <a:xfrm>
            <a:off x="6264977" y="4842583"/>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150" name="Textplatzhalter 46">
            <a:extLst>
              <a:ext uri="{FF2B5EF4-FFF2-40B4-BE49-F238E27FC236}">
                <a16:creationId xmlns:a16="http://schemas.microsoft.com/office/drawing/2014/main" id="{3271172F-2C41-418D-976A-0747BAC5E877}"/>
              </a:ext>
            </a:extLst>
          </p:cNvPr>
          <p:cNvSpPr>
            <a:spLocks noGrp="1"/>
          </p:cNvSpPr>
          <p:nvPr>
            <p:ph type="body" sz="quarter" idx="13"/>
          </p:nvPr>
        </p:nvSpPr>
        <p:spPr>
          <a:xfrm>
            <a:off x="1400050" y="3869081"/>
            <a:ext cx="4526974" cy="338315"/>
          </a:xfrm>
        </p:spPr>
        <p:txBody>
          <a:bodyPr>
            <a:noAutofit/>
          </a:bodyPr>
          <a:lstStyle>
            <a:lvl1pPr marL="0" indent="0">
              <a:buNone/>
              <a:defRPr sz="1600">
                <a:latin typeface="+mj-lt"/>
              </a:defRPr>
            </a:lvl1pPr>
          </a:lstStyle>
          <a:p>
            <a:pPr lvl="0"/>
            <a:endParaRPr lang="de-DE"/>
          </a:p>
        </p:txBody>
      </p:sp>
      <p:sp>
        <p:nvSpPr>
          <p:cNvPr id="151" name="Textplatzhalter 46">
            <a:extLst>
              <a:ext uri="{FF2B5EF4-FFF2-40B4-BE49-F238E27FC236}">
                <a16:creationId xmlns:a16="http://schemas.microsoft.com/office/drawing/2014/main" id="{6A1ACEC0-4E55-4C87-AA65-29B9AC6B3F22}"/>
              </a:ext>
            </a:extLst>
          </p:cNvPr>
          <p:cNvSpPr>
            <a:spLocks noGrp="1"/>
          </p:cNvSpPr>
          <p:nvPr>
            <p:ph type="body" sz="quarter" idx="14"/>
          </p:nvPr>
        </p:nvSpPr>
        <p:spPr>
          <a:xfrm>
            <a:off x="1400050" y="4354486"/>
            <a:ext cx="4526974" cy="338315"/>
          </a:xfrm>
        </p:spPr>
        <p:txBody>
          <a:bodyPr>
            <a:noAutofit/>
          </a:bodyPr>
          <a:lstStyle>
            <a:lvl1pPr marL="0" indent="0">
              <a:buNone/>
              <a:defRPr sz="1600">
                <a:latin typeface="+mj-lt"/>
              </a:defRPr>
            </a:lvl1pPr>
          </a:lstStyle>
          <a:p>
            <a:pPr lvl="0"/>
            <a:endParaRPr lang="de-DE"/>
          </a:p>
        </p:txBody>
      </p:sp>
      <p:sp>
        <p:nvSpPr>
          <p:cNvPr id="152" name="Textplatzhalter 46">
            <a:extLst>
              <a:ext uri="{FF2B5EF4-FFF2-40B4-BE49-F238E27FC236}">
                <a16:creationId xmlns:a16="http://schemas.microsoft.com/office/drawing/2014/main" id="{95C9260C-693A-4CA5-8119-B6CDA6AB149B}"/>
              </a:ext>
            </a:extLst>
          </p:cNvPr>
          <p:cNvSpPr>
            <a:spLocks noGrp="1"/>
          </p:cNvSpPr>
          <p:nvPr>
            <p:ph type="body" sz="quarter" idx="15"/>
          </p:nvPr>
        </p:nvSpPr>
        <p:spPr>
          <a:xfrm>
            <a:off x="1400050" y="4839892"/>
            <a:ext cx="4526974" cy="338315"/>
          </a:xfrm>
        </p:spPr>
        <p:txBody>
          <a:bodyPr>
            <a:noAutofit/>
          </a:bodyPr>
          <a:lstStyle>
            <a:lvl1pPr marL="0" indent="0">
              <a:buNone/>
              <a:defRPr sz="1600">
                <a:latin typeface="+mj-lt"/>
              </a:defRPr>
            </a:lvl1pPr>
          </a:lstStyle>
          <a:p>
            <a:pPr lvl="0"/>
            <a:endParaRPr lang="de-DE"/>
          </a:p>
        </p:txBody>
      </p:sp>
      <p:sp>
        <p:nvSpPr>
          <p:cNvPr id="153" name="Textplatzhalter 46">
            <a:extLst>
              <a:ext uri="{FF2B5EF4-FFF2-40B4-BE49-F238E27FC236}">
                <a16:creationId xmlns:a16="http://schemas.microsoft.com/office/drawing/2014/main" id="{15EC51CE-A7A9-4D62-8288-281B57C96F07}"/>
              </a:ext>
            </a:extLst>
          </p:cNvPr>
          <p:cNvSpPr>
            <a:spLocks noGrp="1"/>
          </p:cNvSpPr>
          <p:nvPr>
            <p:ph type="body" sz="quarter" idx="19"/>
          </p:nvPr>
        </p:nvSpPr>
        <p:spPr>
          <a:xfrm>
            <a:off x="6264977" y="3877243"/>
            <a:ext cx="4526974" cy="338315"/>
          </a:xfrm>
        </p:spPr>
        <p:txBody>
          <a:bodyPr>
            <a:noAutofit/>
          </a:bodyPr>
          <a:lstStyle>
            <a:lvl1pPr marL="0" indent="0">
              <a:buNone/>
              <a:defRPr sz="1600">
                <a:latin typeface="+mj-lt"/>
              </a:defRPr>
            </a:lvl1pPr>
          </a:lstStyle>
          <a:p>
            <a:pPr lvl="0"/>
            <a:endParaRPr lang="de-DE"/>
          </a:p>
        </p:txBody>
      </p:sp>
      <p:sp>
        <p:nvSpPr>
          <p:cNvPr id="154" name="Textplatzhalter 46">
            <a:extLst>
              <a:ext uri="{FF2B5EF4-FFF2-40B4-BE49-F238E27FC236}">
                <a16:creationId xmlns:a16="http://schemas.microsoft.com/office/drawing/2014/main" id="{C1D107C8-5BFA-41B3-80B4-460EBBC07462}"/>
              </a:ext>
            </a:extLst>
          </p:cNvPr>
          <p:cNvSpPr>
            <a:spLocks noGrp="1"/>
          </p:cNvSpPr>
          <p:nvPr>
            <p:ph type="body" sz="quarter" idx="20"/>
          </p:nvPr>
        </p:nvSpPr>
        <p:spPr>
          <a:xfrm>
            <a:off x="6264977" y="4356254"/>
            <a:ext cx="4526974" cy="338315"/>
          </a:xfrm>
        </p:spPr>
        <p:txBody>
          <a:bodyPr>
            <a:noAutofit/>
          </a:bodyPr>
          <a:lstStyle>
            <a:lvl1pPr marL="0" indent="0">
              <a:buNone/>
              <a:defRPr sz="1600">
                <a:latin typeface="+mj-lt"/>
              </a:defRPr>
            </a:lvl1pPr>
          </a:lstStyle>
          <a:p>
            <a:pPr lvl="0"/>
            <a:endParaRPr lang="de-DE"/>
          </a:p>
        </p:txBody>
      </p:sp>
      <p:sp>
        <p:nvSpPr>
          <p:cNvPr id="155" name="Textplatzhalter 46">
            <a:extLst>
              <a:ext uri="{FF2B5EF4-FFF2-40B4-BE49-F238E27FC236}">
                <a16:creationId xmlns:a16="http://schemas.microsoft.com/office/drawing/2014/main" id="{C64E63A6-34D0-420D-87D4-5DE3B4681E04}"/>
              </a:ext>
            </a:extLst>
          </p:cNvPr>
          <p:cNvSpPr>
            <a:spLocks noGrp="1"/>
          </p:cNvSpPr>
          <p:nvPr>
            <p:ph type="body" sz="quarter" idx="21"/>
          </p:nvPr>
        </p:nvSpPr>
        <p:spPr>
          <a:xfrm>
            <a:off x="6264977" y="4842822"/>
            <a:ext cx="4526974" cy="338315"/>
          </a:xfrm>
        </p:spPr>
        <p:txBody>
          <a:bodyPr>
            <a:noAutofit/>
          </a:bodyPr>
          <a:lstStyle>
            <a:lvl1pPr marL="0" indent="0">
              <a:buNone/>
              <a:defRPr sz="1600">
                <a:latin typeface="+mj-lt"/>
              </a:defRPr>
            </a:lvl1pPr>
          </a:lstStyle>
          <a:p>
            <a:pPr lvl="0"/>
            <a:endParaRPr lang="de-DE"/>
          </a:p>
        </p:txBody>
      </p:sp>
      <p:sp>
        <p:nvSpPr>
          <p:cNvPr id="3" name="Rechteck 2">
            <a:extLst>
              <a:ext uri="{FF2B5EF4-FFF2-40B4-BE49-F238E27FC236}">
                <a16:creationId xmlns:a16="http://schemas.microsoft.com/office/drawing/2014/main" id="{8A848F21-C20A-41E9-8F6A-1527859F42DC}"/>
              </a:ext>
            </a:extLst>
          </p:cNvPr>
          <p:cNvSpPr/>
          <p:nvPr userDrawn="1"/>
        </p:nvSpPr>
        <p:spPr>
          <a:xfrm>
            <a:off x="1053592" y="3507096"/>
            <a:ext cx="7141212" cy="338554"/>
          </a:xfrm>
          <a:prstGeom prst="rect">
            <a:avLst/>
          </a:prstGeom>
        </p:spPr>
        <p:txBody>
          <a:bodyPr wrap="square">
            <a:spAutoFit/>
          </a:bodyPr>
          <a:lstStyle/>
          <a:p>
            <a:pPr lvl="0">
              <a:defRPr/>
            </a:pPr>
            <a:r>
              <a:rPr lang="de-DE" sz="1600" b="1" dirty="0">
                <a:latin typeface="+mj-lt"/>
                <a:cs typeface="Times New Roman" panose="02020603050405020304" pitchFamily="18" charset="0"/>
              </a:rPr>
              <a:t>LinkedIn (</a:t>
            </a:r>
            <a:r>
              <a:rPr lang="de-DE" sz="1600" b="1" dirty="0" err="1">
                <a:latin typeface="+mj-lt"/>
                <a:cs typeface="Times New Roman" panose="02020603050405020304" pitchFamily="18" charset="0"/>
              </a:rPr>
              <a:t>voluntarily</a:t>
            </a:r>
            <a:r>
              <a:rPr lang="de-DE" sz="1600" b="1" dirty="0">
                <a:latin typeface="+mj-lt"/>
                <a:cs typeface="Times New Roman" panose="02020603050405020304" pitchFamily="18" charset="0"/>
              </a:rPr>
              <a:t>):</a:t>
            </a:r>
            <a:endParaRPr lang="de-DE" sz="1600" b="1" dirty="0">
              <a:latin typeface="+mj-lt"/>
            </a:endParaRPr>
          </a:p>
        </p:txBody>
      </p:sp>
    </p:spTree>
    <p:extLst>
      <p:ext uri="{BB962C8B-B14F-4D97-AF65-F5344CB8AC3E}">
        <p14:creationId xmlns:p14="http://schemas.microsoft.com/office/powerpoint/2010/main" val="74439362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Vorstellung">
    <p:spTree>
      <p:nvGrpSpPr>
        <p:cNvPr id="1" name=""/>
        <p:cNvGrpSpPr/>
        <p:nvPr/>
      </p:nvGrpSpPr>
      <p:grpSpPr>
        <a:xfrm>
          <a:off x="0" y="0"/>
          <a:ext cx="0" cy="0"/>
          <a:chOff x="0" y="0"/>
          <a:chExt cx="0" cy="0"/>
        </a:xfrm>
      </p:grpSpPr>
      <p:pic>
        <p:nvPicPr>
          <p:cNvPr id="11" name="Grafik 10" descr="Ein Bild, das Ball, sitzend, Raum enthält.&#10;&#10;Automatisch generierte Beschreibung">
            <a:extLst>
              <a:ext uri="{FF2B5EF4-FFF2-40B4-BE49-F238E27FC236}">
                <a16:creationId xmlns:a16="http://schemas.microsoft.com/office/drawing/2014/main" id="{09F088E7-B8EE-E34E-AEAB-808243EDB83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952" y="195115"/>
            <a:ext cx="1273636" cy="1259252"/>
          </a:xfrm>
          <a:prstGeom prst="rect">
            <a:avLst/>
          </a:prstGeom>
        </p:spPr>
      </p:pic>
      <p:pic>
        <p:nvPicPr>
          <p:cNvPr id="20" name="Grafik 19" descr="Ein Bild, das sitzend, Nacht, Draht, Licht enthält.&#10;&#10;Automatisch generierte Beschreibung">
            <a:extLst>
              <a:ext uri="{FF2B5EF4-FFF2-40B4-BE49-F238E27FC236}">
                <a16:creationId xmlns:a16="http://schemas.microsoft.com/office/drawing/2014/main" id="{4CF30487-0455-4C77-A294-3304500E5C0A}"/>
              </a:ext>
            </a:extLst>
          </p:cNvPr>
          <p:cNvPicPr>
            <a:picLocks noChangeAspect="1"/>
          </p:cNvPicPr>
          <p:nvPr userDrawn="1"/>
        </p:nvPicPr>
        <p:blipFill rotWithShape="1">
          <a:blip r:embed="rId3">
            <a:alphaModFix amt="35000"/>
            <a:extLst>
              <a:ext uri="{28A0092B-C50C-407E-A947-70E740481C1C}">
                <a14:useLocalDpi xmlns:a14="http://schemas.microsoft.com/office/drawing/2010/main" val="0"/>
              </a:ext>
            </a:extLst>
          </a:blip>
          <a:srcRect r="53531" b="1398"/>
          <a:stretch/>
        </p:blipFill>
        <p:spPr>
          <a:xfrm rot="5400000">
            <a:off x="4764560" y="-569441"/>
            <a:ext cx="2676560" cy="12178321"/>
          </a:xfrm>
          <a:prstGeom prst="rect">
            <a:avLst/>
          </a:prstGeom>
          <a:ln>
            <a:noFill/>
          </a:ln>
        </p:spPr>
      </p:pic>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lvl="0">
              <a:defRPr/>
            </a:pPr>
            <a:r>
              <a:rPr lang="en-US" sz="1200" b="0" dirty="0">
                <a:latin typeface="+mj-lt"/>
                <a:cs typeface="Times New Roman" panose="02020603050405020304" pitchFamily="18" charset="0"/>
              </a:rPr>
              <a:t>You need more space? Just copy the slide you need and paste it here.</a:t>
            </a: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98830"/>
            <a:ext cx="10480734" cy="4052308"/>
          </a:xfrm>
        </p:spPr>
        <p:txBody>
          <a:bodyPr>
            <a:noAutofit/>
          </a:bodyPr>
          <a:lstStyle>
            <a:lvl1pPr marL="0" indent="0">
              <a:buNone/>
              <a:defRPr sz="1600">
                <a:latin typeface="+mj-lt"/>
              </a:defRPr>
            </a:lvl1pPr>
          </a:lstStyle>
          <a:p>
            <a:pPr lvl="0"/>
            <a:endParaRPr lang="de-DE"/>
          </a:p>
        </p:txBody>
      </p:sp>
      <p:sp>
        <p:nvSpPr>
          <p:cNvPr id="14" name="Textfeld 13">
            <a:extLst>
              <a:ext uri="{FF2B5EF4-FFF2-40B4-BE49-F238E27FC236}">
                <a16:creationId xmlns:a16="http://schemas.microsoft.com/office/drawing/2014/main" id="{0A490D77-2950-4532-A0B0-5CCF2C8A4596}"/>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prstClr val="black"/>
                </a:solidFill>
                <a:effectLst/>
                <a:uLnTx/>
                <a:uFillTx/>
                <a:latin typeface="+mj-lt"/>
                <a:ea typeface="+mn-ea"/>
                <a:cs typeface="+mn-cs"/>
              </a:rPr>
              <a:t>INFORMATION ABOUT YOUR TEAM</a:t>
            </a:r>
          </a:p>
        </p:txBody>
      </p:sp>
      <p:sp>
        <p:nvSpPr>
          <p:cNvPr id="16" name="Textfeld 15">
            <a:extLst>
              <a:ext uri="{FF2B5EF4-FFF2-40B4-BE49-F238E27FC236}">
                <a16:creationId xmlns:a16="http://schemas.microsoft.com/office/drawing/2014/main" id="{5B8D948F-CE09-45B0-AE88-D143A3C351A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prstClr val="black"/>
                </a:solidFill>
                <a:effectLst/>
                <a:uLnTx/>
                <a:uFillTx/>
                <a:latin typeface="+mj-lt"/>
                <a:ea typeface="+mn-ea"/>
                <a:cs typeface="+mn-cs"/>
              </a:rPr>
              <a:t>#SUBMISSION TEMPLATE</a:t>
            </a:r>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584775"/>
          </a:xfrm>
          <a:prstGeom prst="rect">
            <a:avLst/>
          </a:prstGeom>
        </p:spPr>
        <p:txBody>
          <a:bodyPr wrap="square">
            <a:spAutoFit/>
          </a:bodyPr>
          <a:lstStyle/>
          <a:p>
            <a:pPr lvl="0">
              <a:defRPr/>
            </a:pPr>
            <a:r>
              <a:rPr lang="en-US" sz="1600" b="1" dirty="0">
                <a:latin typeface="+mj-lt"/>
                <a:cs typeface="Times New Roman" panose="02020603050405020304" pitchFamily="18" charset="0"/>
              </a:rPr>
              <a:t>Introduce yourself and your team! Where do you come from? What skills do you bring to the table? How do your skills play together perfectly? And what motivates you to participate in the DEUTSCHLAND 4.0 Challenge? </a:t>
            </a:r>
          </a:p>
        </p:txBody>
      </p:sp>
    </p:spTree>
    <p:extLst>
      <p:ext uri="{BB962C8B-B14F-4D97-AF65-F5344CB8AC3E}">
        <p14:creationId xmlns:p14="http://schemas.microsoft.com/office/powerpoint/2010/main" val="24347048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eitfragen">
    <p:spTree>
      <p:nvGrpSpPr>
        <p:cNvPr id="1" name=""/>
        <p:cNvGrpSpPr/>
        <p:nvPr/>
      </p:nvGrpSpPr>
      <p:grpSpPr>
        <a:xfrm>
          <a:off x="0" y="0"/>
          <a:ext cx="0" cy="0"/>
          <a:chOff x="0" y="0"/>
          <a:chExt cx="0" cy="0"/>
        </a:xfrm>
      </p:grpSpPr>
      <p:pic>
        <p:nvPicPr>
          <p:cNvPr id="10" name="Grafik 9" descr="Ein Bild, das Ball, sitzend, Raum enthält.&#10;&#10;Automatisch generierte Beschreibung">
            <a:extLst>
              <a:ext uri="{FF2B5EF4-FFF2-40B4-BE49-F238E27FC236}">
                <a16:creationId xmlns:a16="http://schemas.microsoft.com/office/drawing/2014/main" id="{6AB3BE95-46D8-484B-828E-D82AFE2B0D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952" y="195115"/>
            <a:ext cx="1273636" cy="1259252"/>
          </a:xfrm>
          <a:prstGeom prst="rect">
            <a:avLst/>
          </a:prstGeom>
        </p:spPr>
      </p:pic>
      <p:sp>
        <p:nvSpPr>
          <p:cNvPr id="16" name="AutoShape 2">
            <a:extLst>
              <a:ext uri="{FF2B5EF4-FFF2-40B4-BE49-F238E27FC236}">
                <a16:creationId xmlns:a16="http://schemas.microsoft.com/office/drawing/2014/main" id="{9F46C327-062E-4D09-89EF-932A0A52B6CF}"/>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7" name="AutoShape 4">
            <a:extLst>
              <a:ext uri="{FF2B5EF4-FFF2-40B4-BE49-F238E27FC236}">
                <a16:creationId xmlns:a16="http://schemas.microsoft.com/office/drawing/2014/main" id="{8F255C35-AE39-4D85-A650-26D493E08C91}"/>
              </a:ext>
            </a:extLst>
          </p:cNvPr>
          <p:cNvSpPr>
            <a:spLocks noChangeAspect="1" noChangeArrowheads="1"/>
          </p:cNvSpPr>
          <p:nvPr userDrawn="1"/>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7" name="Textfeld 6">
            <a:extLst>
              <a:ext uri="{FF2B5EF4-FFF2-40B4-BE49-F238E27FC236}">
                <a16:creationId xmlns:a16="http://schemas.microsoft.com/office/drawing/2014/main" id="{50516A09-B0D5-446F-8DEB-078CFE98604A}"/>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300" normalizeH="0" baseline="0" noProof="0" dirty="0">
                <a:ln>
                  <a:noFill/>
                </a:ln>
                <a:solidFill>
                  <a:prstClr val="black"/>
                </a:solidFill>
                <a:effectLst/>
                <a:uLnTx/>
                <a:uFillTx/>
                <a:latin typeface="Calibri" panose="020F0502020204030204"/>
                <a:ea typeface="+mn-ea"/>
                <a:cs typeface="+mn-cs"/>
              </a:rPr>
              <a:t>GUIDING QUESTIONS FOR YOUR USE CASE</a:t>
            </a:r>
          </a:p>
        </p:txBody>
      </p:sp>
      <p:sp>
        <p:nvSpPr>
          <p:cNvPr id="8" name="Textfeld 7">
            <a:extLst>
              <a:ext uri="{FF2B5EF4-FFF2-40B4-BE49-F238E27FC236}">
                <a16:creationId xmlns:a16="http://schemas.microsoft.com/office/drawing/2014/main" id="{1944FAA1-0A31-4F41-B83D-90F4E6E2B7B4}"/>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prstClr val="black"/>
                </a:solidFill>
                <a:effectLst/>
                <a:uLnTx/>
                <a:uFillTx/>
                <a:latin typeface="Calibri" panose="020F0502020204030204"/>
                <a:ea typeface="+mn-ea"/>
                <a:cs typeface="+mn-cs"/>
              </a:rPr>
              <a:t>#SUBMISSION TEMPLATE</a:t>
            </a:r>
          </a:p>
        </p:txBody>
      </p:sp>
      <p:sp>
        <p:nvSpPr>
          <p:cNvPr id="2" name="Rechteck 1">
            <a:extLst>
              <a:ext uri="{FF2B5EF4-FFF2-40B4-BE49-F238E27FC236}">
                <a16:creationId xmlns:a16="http://schemas.microsoft.com/office/drawing/2014/main" id="{D92B8D51-1BBB-4055-BF58-D6F6CBF2681E}"/>
              </a:ext>
            </a:extLst>
          </p:cNvPr>
          <p:cNvSpPr/>
          <p:nvPr userDrawn="1"/>
        </p:nvSpPr>
        <p:spPr>
          <a:xfrm>
            <a:off x="800253" y="1648699"/>
            <a:ext cx="10286693" cy="2893100"/>
          </a:xfrm>
          <a:prstGeom prst="rect">
            <a:avLst/>
          </a:prstGeom>
        </p:spPr>
        <p:txBody>
          <a:bodyPr wrap="square" anchor="t">
            <a:spAutoFit/>
          </a:bodyPr>
          <a:lstStyle/>
          <a:p>
            <a:pPr algn="just">
              <a:defRPr/>
            </a:pPr>
            <a:r>
              <a:rPr lang="en-US" sz="1400" dirty="0">
                <a:latin typeface="Apercu Pro" panose="020B0503050601040103" pitchFamily="34" charset="0"/>
              </a:rPr>
              <a:t>Dear participants,</a:t>
            </a:r>
          </a:p>
          <a:p>
            <a:pPr algn="just">
              <a:defRPr/>
            </a:pPr>
            <a:r>
              <a:rPr lang="en-US" sz="1400" dirty="0">
                <a:latin typeface="Apercu Pro" panose="020B0503050601040103" pitchFamily="34" charset="0"/>
              </a:rPr>
              <a:t>The Use Case Sponsor has given you several guiding questions in the briefing.</a:t>
            </a:r>
          </a:p>
          <a:p>
            <a:pPr algn="just">
              <a:defRPr/>
            </a:pPr>
            <a:r>
              <a:rPr lang="en-US" sz="1400" dirty="0">
                <a:latin typeface="Apercu Pro" panose="020B0503050601040103" pitchFamily="34" charset="0"/>
              </a:rPr>
              <a:t>These do not necessarily all have to be answered, but also serve as orientation and inspiration.</a:t>
            </a:r>
          </a:p>
          <a:p>
            <a:pPr algn="just">
              <a:defRPr/>
            </a:pPr>
            <a:r>
              <a:rPr lang="en-US" sz="1400" dirty="0">
                <a:latin typeface="Apercu Pro" panose="020B0503050601040103" pitchFamily="34" charset="0"/>
              </a:rPr>
              <a:t>In the following you will find the Use Case specific questions from the briefing:</a:t>
            </a:r>
          </a:p>
          <a:p>
            <a:pPr algn="just">
              <a:defRPr/>
            </a:pPr>
            <a:endParaRPr lang="en-US" sz="1400" dirty="0">
              <a:latin typeface="Apercu Pro" panose="020B0503050601040103" pitchFamily="34" charset="0"/>
            </a:endParaRPr>
          </a:p>
          <a:p>
            <a:pPr marL="285750" indent="-285750" algn="just">
              <a:buFont typeface="Arial" panose="020B0604020202020204" pitchFamily="34" charset="0"/>
              <a:buChar char="•"/>
              <a:defRPr/>
            </a:pPr>
            <a:r>
              <a:rPr lang="en-US" sz="1400" b="1" dirty="0">
                <a:latin typeface="Apercu Pro" panose="020B0503050601040103" pitchFamily="34" charset="0"/>
              </a:rPr>
              <a:t>Who are the customers and what are their needs in terms of value-added services?</a:t>
            </a:r>
          </a:p>
          <a:p>
            <a:pPr marL="285750" indent="-285750" algn="just">
              <a:buFont typeface="Arial" panose="020B0604020202020204" pitchFamily="34" charset="0"/>
              <a:buChar char="•"/>
              <a:defRPr/>
            </a:pPr>
            <a:r>
              <a:rPr lang="en-US" sz="1400" b="1" dirty="0">
                <a:latin typeface="Apercu Pro" panose="020B0503050601040103" pitchFamily="34" charset="0"/>
              </a:rPr>
              <a:t>Why is there a willingness on the part of the customer to pay for the services?</a:t>
            </a:r>
          </a:p>
          <a:p>
            <a:pPr marL="285750" indent="-285750" algn="just">
              <a:buFont typeface="Arial" panose="020B0604020202020204" pitchFamily="34" charset="0"/>
              <a:buChar char="•"/>
              <a:defRPr/>
            </a:pPr>
            <a:r>
              <a:rPr lang="en-US" sz="1400" b="1" dirty="0">
                <a:latin typeface="Apercu Pro" panose="020B0503050601040103" pitchFamily="34" charset="0"/>
              </a:rPr>
              <a:t>What is the added value for all stakeholders (customers, cooperation partners, EnBW, society, etc.)?</a:t>
            </a:r>
          </a:p>
          <a:p>
            <a:pPr marL="285750" indent="-285750" algn="just">
              <a:buFont typeface="Arial" panose="020B0604020202020204" pitchFamily="34" charset="0"/>
              <a:buChar char="•"/>
              <a:defRPr/>
            </a:pPr>
            <a:r>
              <a:rPr lang="en-US" sz="1400" b="1" dirty="0">
                <a:latin typeface="Apercu Pro" panose="020B0503050601040103" pitchFamily="34" charset="0"/>
              </a:rPr>
              <a:t>Which hurdles have to be overcome to realize the idea and enter the market?</a:t>
            </a:r>
          </a:p>
          <a:p>
            <a:pPr marL="285750" indent="-285750" algn="just">
              <a:buFont typeface="Arial" panose="020B0604020202020204" pitchFamily="34" charset="0"/>
              <a:buChar char="•"/>
              <a:defRPr/>
            </a:pPr>
            <a:r>
              <a:rPr lang="en-US" sz="1400" b="1" dirty="0">
                <a:latin typeface="Apercu Pro" panose="020B0503050601040103" pitchFamily="34" charset="0"/>
              </a:rPr>
              <a:t>Can the business idea be implemented with reasonable effort?</a:t>
            </a:r>
          </a:p>
          <a:p>
            <a:pPr marL="285750" indent="-285750" algn="just">
              <a:buFont typeface="Arial" panose="020B0604020202020204" pitchFamily="34" charset="0"/>
              <a:buChar char="•"/>
              <a:defRPr/>
            </a:pPr>
            <a:r>
              <a:rPr lang="en-US" sz="1400" b="1" dirty="0">
                <a:latin typeface="Apercu Pro" panose="020B0503050601040103" pitchFamily="34" charset="0"/>
              </a:rPr>
              <a:t>How can you, together with EnBW as a partner, strive for an implementation?</a:t>
            </a:r>
          </a:p>
          <a:p>
            <a:pPr marL="285750" indent="-285750" algn="just">
              <a:buFont typeface="Arial" panose="020B0604020202020204" pitchFamily="34" charset="0"/>
              <a:buChar char="•"/>
              <a:defRPr/>
            </a:pPr>
            <a:r>
              <a:rPr lang="en-US" sz="1400" b="1" dirty="0">
                <a:latin typeface="Apercu Pro" panose="020B0503050601040103" pitchFamily="34" charset="0"/>
              </a:rPr>
              <a:t>Why do you believe that the idea will work?</a:t>
            </a:r>
          </a:p>
          <a:p>
            <a:pPr marL="285750" indent="-285750" algn="just">
              <a:buFont typeface="Arial" panose="020B0604020202020204" pitchFamily="34" charset="0"/>
              <a:buChar char="•"/>
              <a:defRPr/>
            </a:pPr>
            <a:r>
              <a:rPr lang="en-US" sz="1400" b="1" dirty="0">
                <a:latin typeface="Apercu Pro" panose="020B0503050601040103" pitchFamily="34" charset="0"/>
              </a:rPr>
              <a:t>Where do you see the social benefit?</a:t>
            </a:r>
          </a:p>
        </p:txBody>
      </p:sp>
    </p:spTree>
    <p:extLst>
      <p:ext uri="{BB962C8B-B14F-4D97-AF65-F5344CB8AC3E}">
        <p14:creationId xmlns:p14="http://schemas.microsoft.com/office/powerpoint/2010/main" val="11263308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08F03D5A-24C2-4728-B791-34B997E572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2E54D6A0-E741-4E4F-A7A5-19399943F4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4B641073-C7DD-49B9-A672-5715D58472D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E9E8F8-FC0B-473D-B467-1EE9D2CE4E77}" type="datetimeFigureOut">
              <a:rPr lang="de-DE" smtClean="0"/>
              <a:t>11.11.2020</a:t>
            </a:fld>
            <a:endParaRPr lang="de-DE"/>
          </a:p>
        </p:txBody>
      </p:sp>
      <p:sp>
        <p:nvSpPr>
          <p:cNvPr id="5" name="Fußzeilenplatzhalter 4">
            <a:extLst>
              <a:ext uri="{FF2B5EF4-FFF2-40B4-BE49-F238E27FC236}">
                <a16:creationId xmlns:a16="http://schemas.microsoft.com/office/drawing/2014/main" id="{B714EC5A-C09F-46F1-8042-68B77880C2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249A1912-F25F-47D4-BB2D-FBC2361399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C13E6F-E193-4D28-875B-D0F5E779D3C1}" type="slidenum">
              <a:rPr lang="de-DE" smtClean="0"/>
              <a:t>‹Nr.›</a:t>
            </a:fld>
            <a:endParaRPr lang="de-DE"/>
          </a:p>
        </p:txBody>
      </p:sp>
    </p:spTree>
    <p:extLst>
      <p:ext uri="{BB962C8B-B14F-4D97-AF65-F5344CB8AC3E}">
        <p14:creationId xmlns:p14="http://schemas.microsoft.com/office/powerpoint/2010/main" val="2168357150"/>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19" r:id="rId9"/>
    <p:sldLayoutId id="2147483728" r:id="rId10"/>
    <p:sldLayoutId id="2147483729" r:id="rId11"/>
    <p:sldLayoutId id="2147483730" r:id="rId12"/>
    <p:sldLayoutId id="2147483731" r:id="rId13"/>
    <p:sldLayoutId id="2147483732" r:id="rId14"/>
    <p:sldLayoutId id="2147483733" r:id="rId15"/>
    <p:sldLayoutId id="2147483734" r:id="rId16"/>
    <p:sldLayoutId id="214748373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74199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53617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1795B932-9E97-412F-B143-15C31D624864}"/>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33037147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CB442CFA-F4D3-4E53-A743-BEF53CC0D7CB}"/>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35291658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0F00484A-9970-43B2-9040-791E62B06F0A}"/>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12319152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1D14EEA9-7FB3-4F3B-913B-0D988DE3A700}"/>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21248807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602DF4AB-2E0A-485B-A010-DBB619AC6DC0}"/>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15055834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39CAFEA2-3AE4-4FC8-8EAD-5DC31AF66DEC}"/>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25516245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C2BA1E8E-DC30-4F67-B317-01576C21BFFE}"/>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28175923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33410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6F9857D6-18E5-4505-8911-A3BA32B65C63}"/>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1778570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823444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70D7DF64-061C-4651-8F9F-7A3F60685CBE}"/>
              </a:ext>
            </a:extLst>
          </p:cNvPr>
          <p:cNvSpPr>
            <a:spLocks noGrp="1"/>
          </p:cNvSpPr>
          <p:nvPr>
            <p:ph type="body" sz="quarter" idx="10"/>
          </p:nvPr>
        </p:nvSpPr>
        <p:spPr/>
        <p:txBody>
          <a:bodyPr/>
          <a:lstStyle/>
          <a:p>
            <a:endParaRPr lang="de-DE"/>
          </a:p>
        </p:txBody>
      </p:sp>
      <p:sp>
        <p:nvSpPr>
          <p:cNvPr id="3" name="Textplatzhalter 2">
            <a:extLst>
              <a:ext uri="{FF2B5EF4-FFF2-40B4-BE49-F238E27FC236}">
                <a16:creationId xmlns:a16="http://schemas.microsoft.com/office/drawing/2014/main" id="{392D05D2-E3B5-4930-8126-97CF8C7FB8D5}"/>
              </a:ext>
            </a:extLst>
          </p:cNvPr>
          <p:cNvSpPr>
            <a:spLocks noGrp="1"/>
          </p:cNvSpPr>
          <p:nvPr>
            <p:ph type="body" sz="quarter" idx="11"/>
          </p:nvPr>
        </p:nvSpPr>
        <p:spPr/>
        <p:txBody>
          <a:bodyPr/>
          <a:lstStyle/>
          <a:p>
            <a:endParaRPr lang="de-DE"/>
          </a:p>
        </p:txBody>
      </p:sp>
    </p:spTree>
    <p:extLst>
      <p:ext uri="{BB962C8B-B14F-4D97-AF65-F5344CB8AC3E}">
        <p14:creationId xmlns:p14="http://schemas.microsoft.com/office/powerpoint/2010/main" val="2928638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1244ED08-A9EA-4422-B44D-94A0B43915F7}"/>
              </a:ext>
            </a:extLst>
          </p:cNvPr>
          <p:cNvSpPr>
            <a:spLocks noGrp="1"/>
          </p:cNvSpPr>
          <p:nvPr>
            <p:ph type="body" sz="quarter" idx="11"/>
          </p:nvPr>
        </p:nvSpPr>
        <p:spPr/>
        <p:txBody>
          <a:bodyPr/>
          <a:lstStyle/>
          <a:p>
            <a:endParaRPr lang="de-DE"/>
          </a:p>
        </p:txBody>
      </p:sp>
      <p:sp>
        <p:nvSpPr>
          <p:cNvPr id="3" name="Textplatzhalter 2">
            <a:extLst>
              <a:ext uri="{FF2B5EF4-FFF2-40B4-BE49-F238E27FC236}">
                <a16:creationId xmlns:a16="http://schemas.microsoft.com/office/drawing/2014/main" id="{2B452851-AB0D-478F-815F-E525572C8B5D}"/>
              </a:ext>
            </a:extLst>
          </p:cNvPr>
          <p:cNvSpPr>
            <a:spLocks noGrp="1"/>
          </p:cNvSpPr>
          <p:nvPr>
            <p:ph type="body" sz="quarter" idx="12"/>
          </p:nvPr>
        </p:nvSpPr>
        <p:spPr/>
        <p:txBody>
          <a:bodyPr/>
          <a:lstStyle/>
          <a:p>
            <a:endParaRPr lang="de-DE"/>
          </a:p>
        </p:txBody>
      </p:sp>
      <p:sp>
        <p:nvSpPr>
          <p:cNvPr id="4" name="Textplatzhalter 3">
            <a:extLst>
              <a:ext uri="{FF2B5EF4-FFF2-40B4-BE49-F238E27FC236}">
                <a16:creationId xmlns:a16="http://schemas.microsoft.com/office/drawing/2014/main" id="{96DF9457-7D13-4433-BA61-DBA32BF78E98}"/>
              </a:ext>
            </a:extLst>
          </p:cNvPr>
          <p:cNvSpPr>
            <a:spLocks noGrp="1"/>
          </p:cNvSpPr>
          <p:nvPr>
            <p:ph type="body" sz="quarter" idx="13"/>
          </p:nvPr>
        </p:nvSpPr>
        <p:spPr/>
        <p:txBody>
          <a:bodyPr/>
          <a:lstStyle/>
          <a:p>
            <a:endParaRPr lang="de-DE"/>
          </a:p>
        </p:txBody>
      </p:sp>
      <p:sp>
        <p:nvSpPr>
          <p:cNvPr id="5" name="Textplatzhalter 4">
            <a:extLst>
              <a:ext uri="{FF2B5EF4-FFF2-40B4-BE49-F238E27FC236}">
                <a16:creationId xmlns:a16="http://schemas.microsoft.com/office/drawing/2014/main" id="{EB5EC82E-51F3-412D-87BF-0BCB2EEE88B2}"/>
              </a:ext>
            </a:extLst>
          </p:cNvPr>
          <p:cNvSpPr>
            <a:spLocks noGrp="1"/>
          </p:cNvSpPr>
          <p:nvPr>
            <p:ph type="body" sz="quarter" idx="14"/>
          </p:nvPr>
        </p:nvSpPr>
        <p:spPr/>
        <p:txBody>
          <a:bodyPr/>
          <a:lstStyle/>
          <a:p>
            <a:endParaRPr lang="de-DE"/>
          </a:p>
        </p:txBody>
      </p:sp>
      <p:sp>
        <p:nvSpPr>
          <p:cNvPr id="6" name="Textplatzhalter 5">
            <a:extLst>
              <a:ext uri="{FF2B5EF4-FFF2-40B4-BE49-F238E27FC236}">
                <a16:creationId xmlns:a16="http://schemas.microsoft.com/office/drawing/2014/main" id="{80D5FFD1-30DF-4D2D-87C8-099A69A410F5}"/>
              </a:ext>
            </a:extLst>
          </p:cNvPr>
          <p:cNvSpPr>
            <a:spLocks noGrp="1"/>
          </p:cNvSpPr>
          <p:nvPr>
            <p:ph type="body" sz="quarter" idx="15"/>
          </p:nvPr>
        </p:nvSpPr>
        <p:spPr/>
        <p:txBody>
          <a:bodyPr/>
          <a:lstStyle/>
          <a:p>
            <a:endParaRPr lang="de-DE"/>
          </a:p>
        </p:txBody>
      </p:sp>
      <p:sp>
        <p:nvSpPr>
          <p:cNvPr id="7" name="Textplatzhalter 6">
            <a:extLst>
              <a:ext uri="{FF2B5EF4-FFF2-40B4-BE49-F238E27FC236}">
                <a16:creationId xmlns:a16="http://schemas.microsoft.com/office/drawing/2014/main" id="{B3C7E005-E7ED-4F17-8AEB-9403C5C56AA7}"/>
              </a:ext>
            </a:extLst>
          </p:cNvPr>
          <p:cNvSpPr>
            <a:spLocks noGrp="1"/>
          </p:cNvSpPr>
          <p:nvPr>
            <p:ph type="body" sz="quarter" idx="16"/>
          </p:nvPr>
        </p:nvSpPr>
        <p:spPr/>
        <p:txBody>
          <a:bodyPr/>
          <a:lstStyle/>
          <a:p>
            <a:endParaRPr lang="de-DE"/>
          </a:p>
        </p:txBody>
      </p:sp>
      <p:sp>
        <p:nvSpPr>
          <p:cNvPr id="8" name="Textplatzhalter 7">
            <a:extLst>
              <a:ext uri="{FF2B5EF4-FFF2-40B4-BE49-F238E27FC236}">
                <a16:creationId xmlns:a16="http://schemas.microsoft.com/office/drawing/2014/main" id="{BAD71755-2694-4F1D-A244-5420BF08384C}"/>
              </a:ext>
            </a:extLst>
          </p:cNvPr>
          <p:cNvSpPr>
            <a:spLocks noGrp="1"/>
          </p:cNvSpPr>
          <p:nvPr>
            <p:ph type="body" sz="quarter" idx="17"/>
          </p:nvPr>
        </p:nvSpPr>
        <p:spPr/>
        <p:txBody>
          <a:bodyPr/>
          <a:lstStyle/>
          <a:p>
            <a:endParaRPr lang="de-DE"/>
          </a:p>
        </p:txBody>
      </p:sp>
      <p:sp>
        <p:nvSpPr>
          <p:cNvPr id="9" name="Textplatzhalter 8">
            <a:extLst>
              <a:ext uri="{FF2B5EF4-FFF2-40B4-BE49-F238E27FC236}">
                <a16:creationId xmlns:a16="http://schemas.microsoft.com/office/drawing/2014/main" id="{46261158-F6C1-4D6B-AAF4-D9645FEE3023}"/>
              </a:ext>
            </a:extLst>
          </p:cNvPr>
          <p:cNvSpPr>
            <a:spLocks noGrp="1"/>
          </p:cNvSpPr>
          <p:nvPr>
            <p:ph type="body" sz="quarter" idx="18"/>
          </p:nvPr>
        </p:nvSpPr>
        <p:spPr/>
        <p:txBody>
          <a:bodyPr/>
          <a:lstStyle/>
          <a:p>
            <a:endParaRPr lang="de-DE"/>
          </a:p>
        </p:txBody>
      </p:sp>
      <p:sp>
        <p:nvSpPr>
          <p:cNvPr id="10" name="Textplatzhalter 9">
            <a:extLst>
              <a:ext uri="{FF2B5EF4-FFF2-40B4-BE49-F238E27FC236}">
                <a16:creationId xmlns:a16="http://schemas.microsoft.com/office/drawing/2014/main" id="{214F8C97-DEFC-4C20-AD69-B2A8FAE2DC88}"/>
              </a:ext>
            </a:extLst>
          </p:cNvPr>
          <p:cNvSpPr>
            <a:spLocks noGrp="1"/>
          </p:cNvSpPr>
          <p:nvPr>
            <p:ph type="body" sz="quarter" idx="19"/>
          </p:nvPr>
        </p:nvSpPr>
        <p:spPr/>
        <p:txBody>
          <a:bodyPr/>
          <a:lstStyle/>
          <a:p>
            <a:endParaRPr lang="de-DE"/>
          </a:p>
        </p:txBody>
      </p:sp>
      <p:sp>
        <p:nvSpPr>
          <p:cNvPr id="11" name="Textplatzhalter 10">
            <a:extLst>
              <a:ext uri="{FF2B5EF4-FFF2-40B4-BE49-F238E27FC236}">
                <a16:creationId xmlns:a16="http://schemas.microsoft.com/office/drawing/2014/main" id="{BD1679A3-3BCC-46F9-88DF-18524C40D9EE}"/>
              </a:ext>
            </a:extLst>
          </p:cNvPr>
          <p:cNvSpPr>
            <a:spLocks noGrp="1"/>
          </p:cNvSpPr>
          <p:nvPr>
            <p:ph type="body" sz="quarter" idx="20"/>
          </p:nvPr>
        </p:nvSpPr>
        <p:spPr/>
        <p:txBody>
          <a:bodyPr/>
          <a:lstStyle/>
          <a:p>
            <a:endParaRPr lang="de-DE"/>
          </a:p>
        </p:txBody>
      </p:sp>
      <p:sp>
        <p:nvSpPr>
          <p:cNvPr id="12" name="Textplatzhalter 11">
            <a:extLst>
              <a:ext uri="{FF2B5EF4-FFF2-40B4-BE49-F238E27FC236}">
                <a16:creationId xmlns:a16="http://schemas.microsoft.com/office/drawing/2014/main" id="{76054C89-5B0E-4FE7-9670-C413FEE8181E}"/>
              </a:ext>
            </a:extLst>
          </p:cNvPr>
          <p:cNvSpPr>
            <a:spLocks noGrp="1"/>
          </p:cNvSpPr>
          <p:nvPr>
            <p:ph type="body" sz="quarter" idx="21"/>
          </p:nvPr>
        </p:nvSpPr>
        <p:spPr/>
        <p:txBody>
          <a:bodyPr/>
          <a:lstStyle/>
          <a:p>
            <a:endParaRPr lang="de-DE"/>
          </a:p>
        </p:txBody>
      </p:sp>
      <p:sp>
        <p:nvSpPr>
          <p:cNvPr id="13" name="Textplatzhalter 12">
            <a:extLst>
              <a:ext uri="{FF2B5EF4-FFF2-40B4-BE49-F238E27FC236}">
                <a16:creationId xmlns:a16="http://schemas.microsoft.com/office/drawing/2014/main" id="{5071D8BA-B5E6-4A66-99A2-7D4DA4BBDB6C}"/>
              </a:ext>
            </a:extLst>
          </p:cNvPr>
          <p:cNvSpPr>
            <a:spLocks noGrp="1"/>
          </p:cNvSpPr>
          <p:nvPr>
            <p:ph type="body" sz="quarter" idx="22"/>
          </p:nvPr>
        </p:nvSpPr>
        <p:spPr/>
        <p:txBody>
          <a:bodyPr/>
          <a:lstStyle/>
          <a:p>
            <a:endParaRPr lang="de-DE"/>
          </a:p>
        </p:txBody>
      </p:sp>
      <p:sp>
        <p:nvSpPr>
          <p:cNvPr id="14" name="Textplatzhalter 13">
            <a:extLst>
              <a:ext uri="{FF2B5EF4-FFF2-40B4-BE49-F238E27FC236}">
                <a16:creationId xmlns:a16="http://schemas.microsoft.com/office/drawing/2014/main" id="{456E840A-ABA0-4557-A492-55C5F1AFAC3A}"/>
              </a:ext>
            </a:extLst>
          </p:cNvPr>
          <p:cNvSpPr>
            <a:spLocks noGrp="1"/>
          </p:cNvSpPr>
          <p:nvPr>
            <p:ph type="body" sz="quarter" idx="23"/>
          </p:nvPr>
        </p:nvSpPr>
        <p:spPr/>
        <p:txBody>
          <a:bodyPr/>
          <a:lstStyle/>
          <a:p>
            <a:endParaRPr lang="de-DE"/>
          </a:p>
        </p:txBody>
      </p:sp>
      <p:sp>
        <p:nvSpPr>
          <p:cNvPr id="15" name="Textplatzhalter 14">
            <a:extLst>
              <a:ext uri="{FF2B5EF4-FFF2-40B4-BE49-F238E27FC236}">
                <a16:creationId xmlns:a16="http://schemas.microsoft.com/office/drawing/2014/main" id="{6A62517C-1DC2-4E5C-A4DB-FD9CAD6FBCE7}"/>
              </a:ext>
            </a:extLst>
          </p:cNvPr>
          <p:cNvSpPr>
            <a:spLocks noGrp="1"/>
          </p:cNvSpPr>
          <p:nvPr>
            <p:ph type="body" sz="quarter" idx="24"/>
          </p:nvPr>
        </p:nvSpPr>
        <p:spPr/>
        <p:txBody>
          <a:bodyPr/>
          <a:lstStyle/>
          <a:p>
            <a:endParaRPr lang="de-DE"/>
          </a:p>
        </p:txBody>
      </p:sp>
    </p:spTree>
    <p:extLst>
      <p:ext uri="{BB962C8B-B14F-4D97-AF65-F5344CB8AC3E}">
        <p14:creationId xmlns:p14="http://schemas.microsoft.com/office/powerpoint/2010/main" val="22431649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B19E6CA7-8A22-4923-9DC7-F22E3EE28E01}"/>
              </a:ext>
            </a:extLst>
          </p:cNvPr>
          <p:cNvSpPr>
            <a:spLocks noGrp="1"/>
          </p:cNvSpPr>
          <p:nvPr>
            <p:ph type="body" sz="quarter" idx="11"/>
          </p:nvPr>
        </p:nvSpPr>
        <p:spPr/>
        <p:txBody>
          <a:bodyPr/>
          <a:lstStyle/>
          <a:p>
            <a:endParaRPr lang="de-DE"/>
          </a:p>
        </p:txBody>
      </p:sp>
      <p:sp>
        <p:nvSpPr>
          <p:cNvPr id="3" name="Textplatzhalter 2">
            <a:extLst>
              <a:ext uri="{FF2B5EF4-FFF2-40B4-BE49-F238E27FC236}">
                <a16:creationId xmlns:a16="http://schemas.microsoft.com/office/drawing/2014/main" id="{98DF39D7-B0B7-46B6-913C-DA32A0D09ECC}"/>
              </a:ext>
            </a:extLst>
          </p:cNvPr>
          <p:cNvSpPr>
            <a:spLocks noGrp="1"/>
          </p:cNvSpPr>
          <p:nvPr>
            <p:ph type="body" sz="quarter" idx="24"/>
          </p:nvPr>
        </p:nvSpPr>
        <p:spPr/>
        <p:txBody>
          <a:bodyPr/>
          <a:lstStyle/>
          <a:p>
            <a:endParaRPr lang="de-DE"/>
          </a:p>
        </p:txBody>
      </p:sp>
      <p:sp>
        <p:nvSpPr>
          <p:cNvPr id="4" name="Textplatzhalter 3">
            <a:extLst>
              <a:ext uri="{FF2B5EF4-FFF2-40B4-BE49-F238E27FC236}">
                <a16:creationId xmlns:a16="http://schemas.microsoft.com/office/drawing/2014/main" id="{95F46ADC-76E6-4C67-84DC-C54D3E085213}"/>
              </a:ext>
            </a:extLst>
          </p:cNvPr>
          <p:cNvSpPr>
            <a:spLocks noGrp="1"/>
          </p:cNvSpPr>
          <p:nvPr>
            <p:ph type="body" sz="quarter" idx="13"/>
          </p:nvPr>
        </p:nvSpPr>
        <p:spPr/>
        <p:txBody>
          <a:bodyPr/>
          <a:lstStyle/>
          <a:p>
            <a:endParaRPr lang="de-DE"/>
          </a:p>
        </p:txBody>
      </p:sp>
      <p:sp>
        <p:nvSpPr>
          <p:cNvPr id="5" name="Textplatzhalter 4">
            <a:extLst>
              <a:ext uri="{FF2B5EF4-FFF2-40B4-BE49-F238E27FC236}">
                <a16:creationId xmlns:a16="http://schemas.microsoft.com/office/drawing/2014/main" id="{C6183CD9-641C-4435-A086-9BA3A27C80E1}"/>
              </a:ext>
            </a:extLst>
          </p:cNvPr>
          <p:cNvSpPr>
            <a:spLocks noGrp="1"/>
          </p:cNvSpPr>
          <p:nvPr>
            <p:ph type="body" sz="quarter" idx="14"/>
          </p:nvPr>
        </p:nvSpPr>
        <p:spPr/>
        <p:txBody>
          <a:bodyPr/>
          <a:lstStyle/>
          <a:p>
            <a:endParaRPr lang="de-DE"/>
          </a:p>
        </p:txBody>
      </p:sp>
      <p:sp>
        <p:nvSpPr>
          <p:cNvPr id="6" name="Textplatzhalter 5">
            <a:extLst>
              <a:ext uri="{FF2B5EF4-FFF2-40B4-BE49-F238E27FC236}">
                <a16:creationId xmlns:a16="http://schemas.microsoft.com/office/drawing/2014/main" id="{7FCA2DAB-F96B-452F-BB94-16E8C91D7E85}"/>
              </a:ext>
            </a:extLst>
          </p:cNvPr>
          <p:cNvSpPr>
            <a:spLocks noGrp="1"/>
          </p:cNvSpPr>
          <p:nvPr>
            <p:ph type="body" sz="quarter" idx="15"/>
          </p:nvPr>
        </p:nvSpPr>
        <p:spPr/>
        <p:txBody>
          <a:bodyPr/>
          <a:lstStyle/>
          <a:p>
            <a:endParaRPr lang="de-DE"/>
          </a:p>
        </p:txBody>
      </p:sp>
      <p:sp>
        <p:nvSpPr>
          <p:cNvPr id="7" name="Textplatzhalter 6">
            <a:extLst>
              <a:ext uri="{FF2B5EF4-FFF2-40B4-BE49-F238E27FC236}">
                <a16:creationId xmlns:a16="http://schemas.microsoft.com/office/drawing/2014/main" id="{1BA5B870-438E-44AC-8135-599F1A30F4D3}"/>
              </a:ext>
            </a:extLst>
          </p:cNvPr>
          <p:cNvSpPr>
            <a:spLocks noGrp="1"/>
          </p:cNvSpPr>
          <p:nvPr>
            <p:ph type="body" sz="quarter" idx="19"/>
          </p:nvPr>
        </p:nvSpPr>
        <p:spPr/>
        <p:txBody>
          <a:bodyPr/>
          <a:lstStyle/>
          <a:p>
            <a:endParaRPr lang="de-DE"/>
          </a:p>
        </p:txBody>
      </p:sp>
      <p:sp>
        <p:nvSpPr>
          <p:cNvPr id="8" name="Textplatzhalter 7">
            <a:extLst>
              <a:ext uri="{FF2B5EF4-FFF2-40B4-BE49-F238E27FC236}">
                <a16:creationId xmlns:a16="http://schemas.microsoft.com/office/drawing/2014/main" id="{DAB0C995-0C2A-4640-80A0-F6B017BBC4C8}"/>
              </a:ext>
            </a:extLst>
          </p:cNvPr>
          <p:cNvSpPr>
            <a:spLocks noGrp="1"/>
          </p:cNvSpPr>
          <p:nvPr>
            <p:ph type="body" sz="quarter" idx="20"/>
          </p:nvPr>
        </p:nvSpPr>
        <p:spPr/>
        <p:txBody>
          <a:bodyPr/>
          <a:lstStyle/>
          <a:p>
            <a:endParaRPr lang="de-DE"/>
          </a:p>
        </p:txBody>
      </p:sp>
      <p:sp>
        <p:nvSpPr>
          <p:cNvPr id="9" name="Textplatzhalter 8">
            <a:extLst>
              <a:ext uri="{FF2B5EF4-FFF2-40B4-BE49-F238E27FC236}">
                <a16:creationId xmlns:a16="http://schemas.microsoft.com/office/drawing/2014/main" id="{846D27B3-6DFB-413B-83B3-9A006D711E9B}"/>
              </a:ext>
            </a:extLst>
          </p:cNvPr>
          <p:cNvSpPr>
            <a:spLocks noGrp="1"/>
          </p:cNvSpPr>
          <p:nvPr>
            <p:ph type="body" sz="quarter" idx="21"/>
          </p:nvPr>
        </p:nvSpPr>
        <p:spPr/>
        <p:txBody>
          <a:bodyPr/>
          <a:lstStyle/>
          <a:p>
            <a:endParaRPr lang="de-DE"/>
          </a:p>
        </p:txBody>
      </p:sp>
    </p:spTree>
    <p:extLst>
      <p:ext uri="{BB962C8B-B14F-4D97-AF65-F5344CB8AC3E}">
        <p14:creationId xmlns:p14="http://schemas.microsoft.com/office/powerpoint/2010/main" val="8081634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85DCD4AC-15C2-486E-8672-F86E14C066FA}"/>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32216402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9899896"/>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797B669D26C8494CA7785679D8B2A5ED" ma:contentTypeVersion="10" ma:contentTypeDescription="Ein neues Dokument erstellen." ma:contentTypeScope="" ma:versionID="7b3ae0133c078839f7b89f7107423cce">
  <xsd:schema xmlns:xsd="http://www.w3.org/2001/XMLSchema" xmlns:xs="http://www.w3.org/2001/XMLSchema" xmlns:p="http://schemas.microsoft.com/office/2006/metadata/properties" xmlns:ns2="be24c730-79ca-4eb5-9fee-26c6c4fc7260" targetNamespace="http://schemas.microsoft.com/office/2006/metadata/properties" ma:root="true" ma:fieldsID="58f51dac2516e0c329eafcc23fe1007c" ns2:_="">
    <xsd:import namespace="be24c730-79ca-4eb5-9fee-26c6c4fc726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e24c730-79ca-4eb5-9fee-26c6c4fc72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09CE280-1E9B-46CC-9386-120854937D9F}">
  <ds:schemaRefs>
    <ds:schemaRef ds:uri="be24c730-79ca-4eb5-9fee-26c6c4fc726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790EF64-CF4A-46C1-B9EF-FA443A618A26}">
  <ds:schemaRefs>
    <ds:schemaRef ds:uri="http://schemas.microsoft.com/sharepoint/v3/contenttype/forms"/>
  </ds:schemaRefs>
</ds:datastoreItem>
</file>

<file path=customXml/itemProps3.xml><?xml version="1.0" encoding="utf-8"?>
<ds:datastoreItem xmlns:ds="http://schemas.openxmlformats.org/officeDocument/2006/customXml" ds:itemID="{369587F1-CD90-4A2A-AA03-4A2469380955}">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be24c730-79ca-4eb5-9fee-26c6c4fc7260"/>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Breitbild</PresentationFormat>
  <Paragraphs>0</Paragraphs>
  <Slides>17</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17</vt:i4>
      </vt:variant>
    </vt:vector>
  </HeadingPairs>
  <TitlesOfParts>
    <vt:vector size="22" baseType="lpstr">
      <vt:lpstr>Apercu Pro</vt:lpstr>
      <vt:lpstr>Arial</vt:lpstr>
      <vt:lpstr>Calibri</vt:lpstr>
      <vt:lpstr>Calibri Light</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Robin Rhiel</dc:creator>
  <cp:lastModifiedBy>Yannis Frek</cp:lastModifiedBy>
  <cp:revision>15</cp:revision>
  <dcterms:created xsi:type="dcterms:W3CDTF">2020-07-08T12:31:02Z</dcterms:created>
  <dcterms:modified xsi:type="dcterms:W3CDTF">2020-11-11T13:48:14Z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0x010100797B669D26C8494CA7785679D8B2A5ED</vt:lpwstr>
  </property>
</Properties>
</file>